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762BD-4389-4CEE-BFC6-050938AA91C8}" v="290" dt="2023-06-08T20:43:28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7" d="100"/>
          <a:sy n="97" d="100"/>
        </p:scale>
        <p:origin x="11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IOLI" userId="5e2657a294e31764" providerId="LiveId" clId="{22D762BD-4389-4CEE-BFC6-050938AA91C8}"/>
    <pc:docChg chg="undo custSel addSld delSld modSld addMainMaster delMainMaster">
      <pc:chgData name="ANDREA IOLI" userId="5e2657a294e31764" providerId="LiveId" clId="{22D762BD-4389-4CEE-BFC6-050938AA91C8}" dt="2023-06-10T12:45:46.417" v="1752" actId="113"/>
      <pc:docMkLst>
        <pc:docMk/>
      </pc:docMkLst>
      <pc:sldChg chg="addSp delSp modSp new mod setBg modClrScheme addAnim delAnim chgLayout">
        <pc:chgData name="ANDREA IOLI" userId="5e2657a294e31764" providerId="LiveId" clId="{22D762BD-4389-4CEE-BFC6-050938AA91C8}" dt="2023-05-23T21:40:05.705" v="904" actId="1076"/>
        <pc:sldMkLst>
          <pc:docMk/>
          <pc:sldMk cId="705743403" sldId="256"/>
        </pc:sldMkLst>
        <pc:spChg chg="del mod">
          <ac:chgData name="ANDREA IOLI" userId="5e2657a294e31764" providerId="LiveId" clId="{22D762BD-4389-4CEE-BFC6-050938AA91C8}" dt="2023-05-23T21:23:17.674" v="420" actId="478"/>
          <ac:spMkLst>
            <pc:docMk/>
            <pc:sldMk cId="705743403" sldId="256"/>
            <ac:spMk id="2" creationId="{A65B212F-4D88-043F-CC48-F8246EEDEBFC}"/>
          </ac:spMkLst>
        </pc:spChg>
        <pc:spChg chg="mod">
          <ac:chgData name="ANDREA IOLI" userId="5e2657a294e31764" providerId="LiveId" clId="{22D762BD-4389-4CEE-BFC6-050938AA91C8}" dt="2023-05-23T21:26:00.215" v="449" actId="1076"/>
          <ac:spMkLst>
            <pc:docMk/>
            <pc:sldMk cId="705743403" sldId="256"/>
            <ac:spMk id="3" creationId="{340B0594-28A5-0991-09BA-B1B98A0240E5}"/>
          </ac:spMkLst>
        </pc:spChg>
        <pc:spChg chg="add del mod">
          <ac:chgData name="ANDREA IOLI" userId="5e2657a294e31764" providerId="LiveId" clId="{22D762BD-4389-4CEE-BFC6-050938AA91C8}" dt="2023-05-23T21:23:27.081" v="421"/>
          <ac:spMkLst>
            <pc:docMk/>
            <pc:sldMk cId="705743403" sldId="256"/>
            <ac:spMk id="9" creationId="{E6386762-5BB0-3ED9-B718-554617E02F91}"/>
          </ac:spMkLst>
        </pc:spChg>
        <pc:spChg chg="add mod">
          <ac:chgData name="ANDREA IOLI" userId="5e2657a294e31764" providerId="LiveId" clId="{22D762BD-4389-4CEE-BFC6-050938AA91C8}" dt="2023-05-23T21:23:36.415" v="425" actId="1076"/>
          <ac:spMkLst>
            <pc:docMk/>
            <pc:sldMk cId="705743403" sldId="256"/>
            <ac:spMk id="10" creationId="{9920F60D-2F53-35C8-5D3F-18E2C27B4BB5}"/>
          </ac:spMkLst>
        </pc:spChg>
        <pc:spChg chg="add del">
          <ac:chgData name="ANDREA IOLI" userId="5e2657a294e31764" providerId="LiveId" clId="{22D762BD-4389-4CEE-BFC6-050938AA91C8}" dt="2023-05-23T21:20:28.463" v="377" actId="26606"/>
          <ac:spMkLst>
            <pc:docMk/>
            <pc:sldMk cId="705743403" sldId="256"/>
            <ac:spMk id="12" creationId="{372EA9F9-0F99-4784-8BF9-4EBD02346B47}"/>
          </ac:spMkLst>
        </pc:spChg>
        <pc:spChg chg="add del">
          <ac:chgData name="ANDREA IOLI" userId="5e2657a294e31764" providerId="LiveId" clId="{22D762BD-4389-4CEE-BFC6-050938AA91C8}" dt="2023-05-23T21:20:28.463" v="377" actId="26606"/>
          <ac:spMkLst>
            <pc:docMk/>
            <pc:sldMk cId="705743403" sldId="256"/>
            <ac:spMk id="14" creationId="{5055BDD2-D926-41CD-AC8C-E6EB04935C86}"/>
          </ac:spMkLst>
        </pc:spChg>
        <pc:spChg chg="add del">
          <ac:chgData name="ANDREA IOLI" userId="5e2657a294e31764" providerId="LiveId" clId="{22D762BD-4389-4CEE-BFC6-050938AA91C8}" dt="2023-05-23T21:19:30.405" v="364" actId="26606"/>
          <ac:spMkLst>
            <pc:docMk/>
            <pc:sldMk cId="705743403" sldId="256"/>
            <ac:spMk id="30" creationId="{13B6DAC6-0186-4D62-AD69-90B9C0411EA3}"/>
          </ac:spMkLst>
        </pc:spChg>
        <pc:spChg chg="add del">
          <ac:chgData name="ANDREA IOLI" userId="5e2657a294e31764" providerId="LiveId" clId="{22D762BD-4389-4CEE-BFC6-050938AA91C8}" dt="2023-05-23T21:19:30.405" v="364" actId="26606"/>
          <ac:spMkLst>
            <pc:docMk/>
            <pc:sldMk cId="705743403" sldId="256"/>
            <ac:spMk id="32" creationId="{BA6285CA-6AFA-4F27-AFB5-1B32CDE09B1A}"/>
          </ac:spMkLst>
        </pc:spChg>
        <pc:spChg chg="add del">
          <ac:chgData name="ANDREA IOLI" userId="5e2657a294e31764" providerId="LiveId" clId="{22D762BD-4389-4CEE-BFC6-050938AA91C8}" dt="2023-05-23T21:19:30.405" v="364" actId="26606"/>
          <ac:spMkLst>
            <pc:docMk/>
            <pc:sldMk cId="705743403" sldId="256"/>
            <ac:spMk id="34" creationId="{94D786EB-944C-47D5-B631-899F4029B02E}"/>
          </ac:spMkLst>
        </pc:spChg>
        <pc:spChg chg="add del">
          <ac:chgData name="ANDREA IOLI" userId="5e2657a294e31764" providerId="LiveId" clId="{22D762BD-4389-4CEE-BFC6-050938AA91C8}" dt="2023-05-23T21:19:30.405" v="364" actId="26606"/>
          <ac:spMkLst>
            <pc:docMk/>
            <pc:sldMk cId="705743403" sldId="256"/>
            <ac:spMk id="36" creationId="{41FB6F01-9581-4ED4-833E-048E9F3C8BEA}"/>
          </ac:spMkLst>
        </pc:spChg>
        <pc:spChg chg="add del">
          <ac:chgData name="ANDREA IOLI" userId="5e2657a294e31764" providerId="LiveId" clId="{22D762BD-4389-4CEE-BFC6-050938AA91C8}" dt="2023-05-23T21:19:38.092" v="366" actId="26606"/>
          <ac:spMkLst>
            <pc:docMk/>
            <pc:sldMk cId="705743403" sldId="256"/>
            <ac:spMk id="69" creationId="{1DB043B4-68C6-45B9-82AC-A5800EADB8DB}"/>
          </ac:spMkLst>
        </pc:spChg>
        <pc:spChg chg="add del">
          <ac:chgData name="ANDREA IOLI" userId="5e2657a294e31764" providerId="LiveId" clId="{22D762BD-4389-4CEE-BFC6-050938AA91C8}" dt="2023-05-23T21:19:38.092" v="366" actId="26606"/>
          <ac:spMkLst>
            <pc:docMk/>
            <pc:sldMk cId="705743403" sldId="256"/>
            <ac:spMk id="72" creationId="{94459D96-B947-4C7F-8BCA-915F8B07C0AA}"/>
          </ac:spMkLst>
        </pc:spChg>
        <pc:spChg chg="add del">
          <ac:chgData name="ANDREA IOLI" userId="5e2657a294e31764" providerId="LiveId" clId="{22D762BD-4389-4CEE-BFC6-050938AA91C8}" dt="2023-05-23T21:19:48.277" v="368" actId="26606"/>
          <ac:spMkLst>
            <pc:docMk/>
            <pc:sldMk cId="705743403" sldId="256"/>
            <ac:spMk id="74" creationId="{9089EED9-F54D-4F20-A2C6-949DE4176959}"/>
          </ac:spMkLst>
        </pc:spChg>
        <pc:spChg chg="add del">
          <ac:chgData name="ANDREA IOLI" userId="5e2657a294e31764" providerId="LiveId" clId="{22D762BD-4389-4CEE-BFC6-050938AA91C8}" dt="2023-05-23T21:19:48.277" v="368" actId="26606"/>
          <ac:spMkLst>
            <pc:docMk/>
            <pc:sldMk cId="705743403" sldId="256"/>
            <ac:spMk id="75" creationId="{EB1B078B-B000-44F9-B571-4AF20E88C141}"/>
          </ac:spMkLst>
        </pc:spChg>
        <pc:spChg chg="add del">
          <ac:chgData name="ANDREA IOLI" userId="5e2657a294e31764" providerId="LiveId" clId="{22D762BD-4389-4CEE-BFC6-050938AA91C8}" dt="2023-05-23T21:19:48.277" v="368" actId="26606"/>
          <ac:spMkLst>
            <pc:docMk/>
            <pc:sldMk cId="705743403" sldId="256"/>
            <ac:spMk id="76" creationId="{B5AAC39E-8294-44DC-AB9F-2B9F22C397E1}"/>
          </ac:spMkLst>
        </pc:spChg>
        <pc:spChg chg="add del">
          <ac:chgData name="ANDREA IOLI" userId="5e2657a294e31764" providerId="LiveId" clId="{22D762BD-4389-4CEE-BFC6-050938AA91C8}" dt="2023-05-23T21:19:48.277" v="368" actId="26606"/>
          <ac:spMkLst>
            <pc:docMk/>
            <pc:sldMk cId="705743403" sldId="256"/>
            <ac:spMk id="77" creationId="{BB4C4539-396B-4D77-B418-A202FDAB0524}"/>
          </ac:spMkLst>
        </pc:spChg>
        <pc:spChg chg="add del">
          <ac:chgData name="ANDREA IOLI" userId="5e2657a294e31764" providerId="LiveId" clId="{22D762BD-4389-4CEE-BFC6-050938AA91C8}" dt="2023-05-23T21:19:48.277" v="368" actId="26606"/>
          <ac:spMkLst>
            <pc:docMk/>
            <pc:sldMk cId="705743403" sldId="256"/>
            <ac:spMk id="78" creationId="{F669F220-DD76-466C-87A6-5024673C4556}"/>
          </ac:spMkLst>
        </pc:spChg>
        <pc:spChg chg="add del">
          <ac:chgData name="ANDREA IOLI" userId="5e2657a294e31764" providerId="LiveId" clId="{22D762BD-4389-4CEE-BFC6-050938AA91C8}" dt="2023-05-23T21:20:09.113" v="370" actId="26606"/>
          <ac:spMkLst>
            <pc:docMk/>
            <pc:sldMk cId="705743403" sldId="256"/>
            <ac:spMk id="80" creationId="{665DBBEF-238B-476B-96AB-8AAC3224ECEA}"/>
          </ac:spMkLst>
        </pc:spChg>
        <pc:spChg chg="add del">
          <ac:chgData name="ANDREA IOLI" userId="5e2657a294e31764" providerId="LiveId" clId="{22D762BD-4389-4CEE-BFC6-050938AA91C8}" dt="2023-05-23T21:20:09.113" v="370" actId="26606"/>
          <ac:spMkLst>
            <pc:docMk/>
            <pc:sldMk cId="705743403" sldId="256"/>
            <ac:spMk id="81" creationId="{3FCFB1DE-0B7E-48CC-BA90-B2AB0889F9D6}"/>
          </ac:spMkLst>
        </pc:spChg>
        <pc:spChg chg="add del">
          <ac:chgData name="ANDREA IOLI" userId="5e2657a294e31764" providerId="LiveId" clId="{22D762BD-4389-4CEE-BFC6-050938AA91C8}" dt="2023-05-23T21:20:26.081" v="372" actId="26606"/>
          <ac:spMkLst>
            <pc:docMk/>
            <pc:sldMk cId="705743403" sldId="256"/>
            <ac:spMk id="83" creationId="{C4F049F8-87E1-403E-2A50-2F4544BF8589}"/>
          </ac:spMkLst>
        </pc:spChg>
        <pc:spChg chg="add del">
          <ac:chgData name="ANDREA IOLI" userId="5e2657a294e31764" providerId="LiveId" clId="{22D762BD-4389-4CEE-BFC6-050938AA91C8}" dt="2023-05-23T21:20:28.427" v="376" actId="26606"/>
          <ac:spMkLst>
            <pc:docMk/>
            <pc:sldMk cId="705743403" sldId="256"/>
            <ac:spMk id="85" creationId="{6CCA5F87-1D1E-45CB-8D83-FC7EEFAD9935}"/>
          </ac:spMkLst>
        </pc:spChg>
        <pc:spChg chg="add del">
          <ac:chgData name="ANDREA IOLI" userId="5e2657a294e31764" providerId="LiveId" clId="{22D762BD-4389-4CEE-BFC6-050938AA91C8}" dt="2023-05-23T21:20:28.427" v="376" actId="26606"/>
          <ac:spMkLst>
            <pc:docMk/>
            <pc:sldMk cId="705743403" sldId="256"/>
            <ac:spMk id="86" creationId="{7CCFC2C6-6238-4A2F-93DE-2ADF74AF635E}"/>
          </ac:spMkLst>
        </pc:spChg>
        <pc:spChg chg="add del">
          <ac:chgData name="ANDREA IOLI" userId="5e2657a294e31764" providerId="LiveId" clId="{22D762BD-4389-4CEE-BFC6-050938AA91C8}" dt="2023-05-23T21:20:28.427" v="376" actId="26606"/>
          <ac:spMkLst>
            <pc:docMk/>
            <pc:sldMk cId="705743403" sldId="256"/>
            <ac:spMk id="87" creationId="{AF2F604E-43BE-4DC3-B983-E071523364F8}"/>
          </ac:spMkLst>
        </pc:spChg>
        <pc:spChg chg="add del">
          <ac:chgData name="ANDREA IOLI" userId="5e2657a294e31764" providerId="LiveId" clId="{22D762BD-4389-4CEE-BFC6-050938AA91C8}" dt="2023-05-23T21:20:28.427" v="376" actId="26606"/>
          <ac:spMkLst>
            <pc:docMk/>
            <pc:sldMk cId="705743403" sldId="256"/>
            <ac:spMk id="88" creationId="{08C9B587-E65E-4B52-B37C-ABEBB6E87928}"/>
          </ac:spMkLst>
        </pc:spChg>
        <pc:spChg chg="add del">
          <ac:chgData name="ANDREA IOLI" userId="5e2657a294e31764" providerId="LiveId" clId="{22D762BD-4389-4CEE-BFC6-050938AA91C8}" dt="2023-05-23T21:21:33.992" v="392" actId="26606"/>
          <ac:spMkLst>
            <pc:docMk/>
            <pc:sldMk cId="705743403" sldId="256"/>
            <ac:spMk id="90" creationId="{C4F049F8-87E1-403E-2A50-2F4544BF8589}"/>
          </ac:spMkLst>
        </pc:spChg>
        <pc:spChg chg="add del">
          <ac:chgData name="ANDREA IOLI" userId="5e2657a294e31764" providerId="LiveId" clId="{22D762BD-4389-4CEE-BFC6-050938AA91C8}" dt="2023-05-23T21:21:33.988" v="391" actId="26606"/>
          <ac:spMkLst>
            <pc:docMk/>
            <pc:sldMk cId="705743403" sldId="256"/>
            <ac:spMk id="95" creationId="{6D3A378B-30F2-677E-ADE3-D99793471434}"/>
          </ac:spMkLst>
        </pc:spChg>
        <pc:spChg chg="add del">
          <ac:chgData name="ANDREA IOLI" userId="5e2657a294e31764" providerId="LiveId" clId="{22D762BD-4389-4CEE-BFC6-050938AA91C8}" dt="2023-05-23T21:21:33.988" v="391" actId="26606"/>
          <ac:spMkLst>
            <pc:docMk/>
            <pc:sldMk cId="705743403" sldId="256"/>
            <ac:spMk id="97" creationId="{9C23378E-16EF-7D77-ECA0-65A9A9CBCAEA}"/>
          </ac:spMkLst>
        </pc:spChg>
        <pc:spChg chg="add del">
          <ac:chgData name="ANDREA IOLI" userId="5e2657a294e31764" providerId="LiveId" clId="{22D762BD-4389-4CEE-BFC6-050938AA91C8}" dt="2023-05-23T21:21:33.988" v="391" actId="26606"/>
          <ac:spMkLst>
            <pc:docMk/>
            <pc:sldMk cId="705743403" sldId="256"/>
            <ac:spMk id="99" creationId="{EE0CB3F7-D607-DD27-6318-D95A7FBB1439}"/>
          </ac:spMkLst>
        </pc:spChg>
        <pc:spChg chg="add del mod">
          <ac:chgData name="ANDREA IOLI" userId="5e2657a294e31764" providerId="LiveId" clId="{22D762BD-4389-4CEE-BFC6-050938AA91C8}" dt="2023-05-23T21:22:10.222" v="400" actId="478"/>
          <ac:spMkLst>
            <pc:docMk/>
            <pc:sldMk cId="705743403" sldId="256"/>
            <ac:spMk id="101" creationId="{6D3A378B-30F2-677E-ADE3-D99793471434}"/>
          </ac:spMkLst>
        </pc:spChg>
        <pc:spChg chg="add del mod">
          <ac:chgData name="ANDREA IOLI" userId="5e2657a294e31764" providerId="LiveId" clId="{22D762BD-4389-4CEE-BFC6-050938AA91C8}" dt="2023-05-23T21:22:07.983" v="398" actId="478"/>
          <ac:spMkLst>
            <pc:docMk/>
            <pc:sldMk cId="705743403" sldId="256"/>
            <ac:spMk id="102" creationId="{9C23378E-16EF-7D77-ECA0-65A9A9CBCAEA}"/>
          </ac:spMkLst>
        </pc:spChg>
        <pc:spChg chg="add">
          <ac:chgData name="ANDREA IOLI" userId="5e2657a294e31764" providerId="LiveId" clId="{22D762BD-4389-4CEE-BFC6-050938AA91C8}" dt="2023-05-23T21:21:33.992" v="392" actId="26606"/>
          <ac:spMkLst>
            <pc:docMk/>
            <pc:sldMk cId="705743403" sldId="256"/>
            <ac:spMk id="103" creationId="{EE0CB3F7-D607-DD27-6318-D95A7FBB1439}"/>
          </ac:spMkLst>
        </pc:spChg>
        <pc:grpChg chg="add del">
          <ac:chgData name="ANDREA IOLI" userId="5e2657a294e31764" providerId="LiveId" clId="{22D762BD-4389-4CEE-BFC6-050938AA91C8}" dt="2023-05-23T21:20:28.463" v="377" actId="26606"/>
          <ac:grpSpMkLst>
            <pc:docMk/>
            <pc:sldMk cId="705743403" sldId="256"/>
            <ac:grpSpMk id="16" creationId="{6F3B8527-3CC4-46DB-8AB2-B5FD6A5734D7}"/>
          </ac:grpSpMkLst>
        </pc:grpChg>
        <pc:grpChg chg="add del">
          <ac:chgData name="ANDREA IOLI" userId="5e2657a294e31764" providerId="LiveId" clId="{22D762BD-4389-4CEE-BFC6-050938AA91C8}" dt="2023-05-23T21:19:30.405" v="364" actId="26606"/>
          <ac:grpSpMkLst>
            <pc:docMk/>
            <pc:sldMk cId="705743403" sldId="256"/>
            <ac:grpSpMk id="38" creationId="{91108A0F-8C78-4294-B028-9F09581FC0A3}"/>
          </ac:grpSpMkLst>
        </pc:grpChg>
        <pc:grpChg chg="add del">
          <ac:chgData name="ANDREA IOLI" userId="5e2657a294e31764" providerId="LiveId" clId="{22D762BD-4389-4CEE-BFC6-050938AA91C8}" dt="2023-05-23T21:19:38.092" v="366" actId="26606"/>
          <ac:grpSpMkLst>
            <pc:docMk/>
            <pc:sldMk cId="705743403" sldId="256"/>
            <ac:grpSpMk id="70" creationId="{73840CF4-F848-4FE0-AEA6-C9E806911B9E}"/>
          </ac:grpSpMkLst>
        </pc:grpChg>
        <pc:picChg chg="add del mod">
          <ac:chgData name="ANDREA IOLI" userId="5e2657a294e31764" providerId="LiveId" clId="{22D762BD-4389-4CEE-BFC6-050938AA91C8}" dt="2023-05-23T21:17:16.483" v="254" actId="478"/>
          <ac:picMkLst>
            <pc:docMk/>
            <pc:sldMk cId="705743403" sldId="256"/>
            <ac:picMk id="5" creationId="{0E1CAB88-22C3-8970-3CED-F6564B4E0426}"/>
          </ac:picMkLst>
        </pc:picChg>
        <pc:picChg chg="add mod ord">
          <ac:chgData name="ANDREA IOLI" userId="5e2657a294e31764" providerId="LiveId" clId="{22D762BD-4389-4CEE-BFC6-050938AA91C8}" dt="2023-05-23T21:21:49.687" v="393" actId="1076"/>
          <ac:picMkLst>
            <pc:docMk/>
            <pc:sldMk cId="705743403" sldId="256"/>
            <ac:picMk id="7" creationId="{76789A9D-02B8-8A52-A9F8-3BFEAA24769E}"/>
          </ac:picMkLst>
        </pc:picChg>
        <pc:picChg chg="add mod">
          <ac:chgData name="ANDREA IOLI" userId="5e2657a294e31764" providerId="LiveId" clId="{22D762BD-4389-4CEE-BFC6-050938AA91C8}" dt="2023-05-23T21:40:05.705" v="904" actId="1076"/>
          <ac:picMkLst>
            <pc:docMk/>
            <pc:sldMk cId="705743403" sldId="256"/>
            <ac:picMk id="11" creationId="{99221FCE-FEAA-5E6D-A73F-F0576A2F2C45}"/>
          </ac:picMkLst>
        </pc:picChg>
      </pc:sldChg>
      <pc:sldChg chg="addSp delSp modSp add mod">
        <pc:chgData name="ANDREA IOLI" userId="5e2657a294e31764" providerId="LiveId" clId="{22D762BD-4389-4CEE-BFC6-050938AA91C8}" dt="2023-06-10T12:37:48.571" v="1746" actId="1076"/>
        <pc:sldMkLst>
          <pc:docMk/>
          <pc:sldMk cId="762245167" sldId="257"/>
        </pc:sldMkLst>
        <pc:spChg chg="mod">
          <ac:chgData name="ANDREA IOLI" userId="5e2657a294e31764" providerId="LiveId" clId="{22D762BD-4389-4CEE-BFC6-050938AA91C8}" dt="2023-05-23T21:30:14.895" v="511" actId="1035"/>
          <ac:spMkLst>
            <pc:docMk/>
            <pc:sldMk cId="762245167" sldId="257"/>
            <ac:spMk id="2" creationId="{A65B212F-4D88-043F-CC48-F8246EEDEBFC}"/>
          </ac:spMkLst>
        </pc:spChg>
        <pc:spChg chg="mod">
          <ac:chgData name="ANDREA IOLI" userId="5e2657a294e31764" providerId="LiveId" clId="{22D762BD-4389-4CEE-BFC6-050938AA91C8}" dt="2023-05-23T21:23:46.100" v="426" actId="1076"/>
          <ac:spMkLst>
            <pc:docMk/>
            <pc:sldMk cId="762245167" sldId="257"/>
            <ac:spMk id="3" creationId="{340B0594-28A5-0991-09BA-B1B98A0240E5}"/>
          </ac:spMkLst>
        </pc:spChg>
        <pc:spChg chg="add mod">
          <ac:chgData name="ANDREA IOLI" userId="5e2657a294e31764" providerId="LiveId" clId="{22D762BD-4389-4CEE-BFC6-050938AA91C8}" dt="2023-05-23T21:28:39.375" v="475" actId="1076"/>
          <ac:spMkLst>
            <pc:docMk/>
            <pc:sldMk cId="762245167" sldId="257"/>
            <ac:spMk id="4" creationId="{3B0831AD-16DE-4FCC-9A93-491C5BCDF22B}"/>
          </ac:spMkLst>
        </pc:spChg>
        <pc:spChg chg="add mod">
          <ac:chgData name="ANDREA IOLI" userId="5e2657a294e31764" providerId="LiveId" clId="{22D762BD-4389-4CEE-BFC6-050938AA91C8}" dt="2023-05-23T21:31:24.057" v="519" actId="1076"/>
          <ac:spMkLst>
            <pc:docMk/>
            <pc:sldMk cId="762245167" sldId="257"/>
            <ac:spMk id="5" creationId="{34A4DFBD-2A56-2A34-ED3D-FC5756DA2010}"/>
          </ac:spMkLst>
        </pc:spChg>
        <pc:spChg chg="add mod">
          <ac:chgData name="ANDREA IOLI" userId="5e2657a294e31764" providerId="LiveId" clId="{22D762BD-4389-4CEE-BFC6-050938AA91C8}" dt="2023-05-23T21:35:41.474" v="895" actId="1076"/>
          <ac:spMkLst>
            <pc:docMk/>
            <pc:sldMk cId="762245167" sldId="257"/>
            <ac:spMk id="10" creationId="{01DAD57F-8979-6D6D-908C-203722BBB978}"/>
          </ac:spMkLst>
        </pc:spChg>
        <pc:spChg chg="add mod">
          <ac:chgData name="ANDREA IOLI" userId="5e2657a294e31764" providerId="LiveId" clId="{22D762BD-4389-4CEE-BFC6-050938AA91C8}" dt="2023-05-23T21:47:17.283" v="1265" actId="1076"/>
          <ac:spMkLst>
            <pc:docMk/>
            <pc:sldMk cId="762245167" sldId="257"/>
            <ac:spMk id="24" creationId="{7FECDDAF-334E-F425-3536-E42374757315}"/>
          </ac:spMkLst>
        </pc:spChg>
        <pc:grpChg chg="mod">
          <ac:chgData name="ANDREA IOLI" userId="5e2657a294e31764" providerId="LiveId" clId="{22D762BD-4389-4CEE-BFC6-050938AA91C8}" dt="2023-05-23T21:41:35.462" v="911"/>
          <ac:grpSpMkLst>
            <pc:docMk/>
            <pc:sldMk cId="762245167" sldId="257"/>
            <ac:grpSpMk id="19" creationId="{27267448-CE21-EC3C-BF94-D89C423EC6FB}"/>
          </ac:grpSpMkLst>
        </pc:grpChg>
        <pc:picChg chg="add mod">
          <ac:chgData name="ANDREA IOLI" userId="5e2657a294e31764" providerId="LiveId" clId="{22D762BD-4389-4CEE-BFC6-050938AA91C8}" dt="2023-05-23T21:39:45.937" v="901" actId="1076"/>
          <ac:picMkLst>
            <pc:docMk/>
            <pc:sldMk cId="762245167" sldId="257"/>
            <ac:picMk id="12" creationId="{934E1A4D-2861-35C2-B529-89FC3229CE27}"/>
          </ac:picMkLst>
        </pc:picChg>
        <pc:inkChg chg="add">
          <ac:chgData name="ANDREA IOLI" userId="5e2657a294e31764" providerId="LiveId" clId="{22D762BD-4389-4CEE-BFC6-050938AA91C8}" dt="2023-05-23T21:40:53.183" v="905" actId="9405"/>
          <ac:inkMkLst>
            <pc:docMk/>
            <pc:sldMk cId="762245167" sldId="257"/>
            <ac:inkMk id="13" creationId="{FFF955AE-EB0A-DD1E-14A9-206C6697E143}"/>
          </ac:inkMkLst>
        </pc:inkChg>
        <pc:inkChg chg="add">
          <ac:chgData name="ANDREA IOLI" userId="5e2657a294e31764" providerId="LiveId" clId="{22D762BD-4389-4CEE-BFC6-050938AA91C8}" dt="2023-05-23T21:41:00.074" v="906" actId="9405"/>
          <ac:inkMkLst>
            <pc:docMk/>
            <pc:sldMk cId="762245167" sldId="257"/>
            <ac:inkMk id="14" creationId="{9F7C4FAE-3CBB-C55E-18DA-49CE7F1EA166}"/>
          </ac:inkMkLst>
        </pc:inkChg>
        <pc:inkChg chg="add">
          <ac:chgData name="ANDREA IOLI" userId="5e2657a294e31764" providerId="LiveId" clId="{22D762BD-4389-4CEE-BFC6-050938AA91C8}" dt="2023-05-23T21:41:17.787" v="907" actId="9405"/>
          <ac:inkMkLst>
            <pc:docMk/>
            <pc:sldMk cId="762245167" sldId="257"/>
            <ac:inkMk id="15" creationId="{DF320596-A542-B65B-41D4-315EF12C674E}"/>
          </ac:inkMkLst>
        </pc:inkChg>
        <pc:inkChg chg="add">
          <ac:chgData name="ANDREA IOLI" userId="5e2657a294e31764" providerId="LiveId" clId="{22D762BD-4389-4CEE-BFC6-050938AA91C8}" dt="2023-05-23T21:41:22.517" v="908" actId="9405"/>
          <ac:inkMkLst>
            <pc:docMk/>
            <pc:sldMk cId="762245167" sldId="257"/>
            <ac:inkMk id="16" creationId="{97A70757-4D3E-3368-1456-84AFA6612109}"/>
          </ac:inkMkLst>
        </pc:inkChg>
        <pc:inkChg chg="add mod">
          <ac:chgData name="ANDREA IOLI" userId="5e2657a294e31764" providerId="LiveId" clId="{22D762BD-4389-4CEE-BFC6-050938AA91C8}" dt="2023-05-23T21:41:35.462" v="911"/>
          <ac:inkMkLst>
            <pc:docMk/>
            <pc:sldMk cId="762245167" sldId="257"/>
            <ac:inkMk id="17" creationId="{0EDE83CC-5254-EA98-384F-7AD819077BCB}"/>
          </ac:inkMkLst>
        </pc:inkChg>
        <pc:inkChg chg="add mod">
          <ac:chgData name="ANDREA IOLI" userId="5e2657a294e31764" providerId="LiveId" clId="{22D762BD-4389-4CEE-BFC6-050938AA91C8}" dt="2023-05-23T21:41:35.462" v="911"/>
          <ac:inkMkLst>
            <pc:docMk/>
            <pc:sldMk cId="762245167" sldId="257"/>
            <ac:inkMk id="18" creationId="{90957E11-049B-A683-7D4C-531FDE35CFA0}"/>
          </ac:inkMkLst>
        </pc:inkChg>
        <pc:inkChg chg="add del">
          <ac:chgData name="ANDREA IOLI" userId="5e2657a294e31764" providerId="LiveId" clId="{22D762BD-4389-4CEE-BFC6-050938AA91C8}" dt="2023-05-23T21:42:27.983" v="913" actId="9405"/>
          <ac:inkMkLst>
            <pc:docMk/>
            <pc:sldMk cId="762245167" sldId="257"/>
            <ac:inkMk id="20" creationId="{1BDE9B70-EF6D-C6A0-825A-F2CD20AE274E}"/>
          </ac:inkMkLst>
        </pc:inkChg>
        <pc:inkChg chg="add">
          <ac:chgData name="ANDREA IOLI" userId="5e2657a294e31764" providerId="LiveId" clId="{22D762BD-4389-4CEE-BFC6-050938AA91C8}" dt="2023-05-23T21:43:05.449" v="914" actId="9405"/>
          <ac:inkMkLst>
            <pc:docMk/>
            <pc:sldMk cId="762245167" sldId="257"/>
            <ac:inkMk id="21" creationId="{3920771C-2F68-269C-4CD8-AC7A2E7D1A8D}"/>
          </ac:inkMkLst>
        </pc:inkChg>
        <pc:inkChg chg="add">
          <ac:chgData name="ANDREA IOLI" userId="5e2657a294e31764" providerId="LiveId" clId="{22D762BD-4389-4CEE-BFC6-050938AA91C8}" dt="2023-05-23T21:43:10.909" v="915" actId="9405"/>
          <ac:inkMkLst>
            <pc:docMk/>
            <pc:sldMk cId="762245167" sldId="257"/>
            <ac:inkMk id="22" creationId="{D024BE31-31CC-3F3F-ACB6-CF0FAFDEEC47}"/>
          </ac:inkMkLst>
        </pc:inkChg>
        <pc:inkChg chg="add">
          <ac:chgData name="ANDREA IOLI" userId="5e2657a294e31764" providerId="LiveId" clId="{22D762BD-4389-4CEE-BFC6-050938AA91C8}" dt="2023-05-23T21:43:13.266" v="916" actId="9405"/>
          <ac:inkMkLst>
            <pc:docMk/>
            <pc:sldMk cId="762245167" sldId="257"/>
            <ac:inkMk id="23" creationId="{8992CBC7-D6B0-C7A4-8AE9-EDBE8E1B514F}"/>
          </ac:inkMkLst>
        </pc:inkChg>
        <pc:inkChg chg="add mod">
          <ac:chgData name="ANDREA IOLI" userId="5e2657a294e31764" providerId="LiveId" clId="{22D762BD-4389-4CEE-BFC6-050938AA91C8}" dt="2023-06-10T12:37:44.254" v="1745" actId="1076"/>
          <ac:inkMkLst>
            <pc:docMk/>
            <pc:sldMk cId="762245167" sldId="257"/>
            <ac:inkMk id="25" creationId="{86C38F13-532F-5405-EB4F-D6C0027E57CD}"/>
          </ac:inkMkLst>
        </pc:inkChg>
        <pc:inkChg chg="add mod">
          <ac:chgData name="ANDREA IOLI" userId="5e2657a294e31764" providerId="LiveId" clId="{22D762BD-4389-4CEE-BFC6-050938AA91C8}" dt="2023-06-10T12:37:48.571" v="1746" actId="1076"/>
          <ac:inkMkLst>
            <pc:docMk/>
            <pc:sldMk cId="762245167" sldId="257"/>
            <ac:inkMk id="26" creationId="{0601907B-0717-B76B-CE71-8FE039D599AC}"/>
          </ac:inkMkLst>
        </pc:inkChg>
        <pc:cxnChg chg="add mod">
          <ac:chgData name="ANDREA IOLI" userId="5e2657a294e31764" providerId="LiveId" clId="{22D762BD-4389-4CEE-BFC6-050938AA91C8}" dt="2023-05-23T21:31:11.232" v="516" actId="1582"/>
          <ac:cxnSpMkLst>
            <pc:docMk/>
            <pc:sldMk cId="762245167" sldId="257"/>
            <ac:cxnSpMk id="8" creationId="{C451D409-8631-CBB4-1A02-103D3BF710F7}"/>
          </ac:cxnSpMkLst>
        </pc:cxnChg>
        <pc:cxnChg chg="add mod">
          <ac:chgData name="ANDREA IOLI" userId="5e2657a294e31764" providerId="LiveId" clId="{22D762BD-4389-4CEE-BFC6-050938AA91C8}" dt="2023-05-23T21:31:21.457" v="518" actId="1076"/>
          <ac:cxnSpMkLst>
            <pc:docMk/>
            <pc:sldMk cId="762245167" sldId="257"/>
            <ac:cxnSpMk id="9" creationId="{F00E6AE2-943E-39D8-F333-EC9147569195}"/>
          </ac:cxnSpMkLst>
        </pc:cxnChg>
        <pc:cxnChg chg="add del mod">
          <ac:chgData name="ANDREA IOLI" userId="5e2657a294e31764" providerId="LiveId" clId="{22D762BD-4389-4CEE-BFC6-050938AA91C8}" dt="2023-05-23T21:37:20.109" v="897"/>
          <ac:cxnSpMkLst>
            <pc:docMk/>
            <pc:sldMk cId="762245167" sldId="257"/>
            <ac:cxnSpMk id="11" creationId="{CAB8B4D2-DC98-6F3E-4453-9E5D575CDEFB}"/>
          </ac:cxnSpMkLst>
        </pc:cxnChg>
      </pc:sldChg>
      <pc:sldChg chg="new del">
        <pc:chgData name="ANDREA IOLI" userId="5e2657a294e31764" providerId="LiveId" clId="{22D762BD-4389-4CEE-BFC6-050938AA91C8}" dt="2023-05-23T21:47:31.800" v="1267" actId="47"/>
        <pc:sldMkLst>
          <pc:docMk/>
          <pc:sldMk cId="1260803808" sldId="258"/>
        </pc:sldMkLst>
      </pc:sldChg>
      <pc:sldChg chg="addSp delSp modSp add mod">
        <pc:chgData name="ANDREA IOLI" userId="5e2657a294e31764" providerId="LiveId" clId="{22D762BD-4389-4CEE-BFC6-050938AA91C8}" dt="2023-06-08T20:23:17.577" v="1702" actId="1076"/>
        <pc:sldMkLst>
          <pc:docMk/>
          <pc:sldMk cId="3005043662" sldId="258"/>
        </pc:sldMkLst>
        <pc:spChg chg="mod">
          <ac:chgData name="ANDREA IOLI" userId="5e2657a294e31764" providerId="LiveId" clId="{22D762BD-4389-4CEE-BFC6-050938AA91C8}" dt="2023-05-23T21:48:22.231" v="1284" actId="20577"/>
          <ac:spMkLst>
            <pc:docMk/>
            <pc:sldMk cId="3005043662" sldId="258"/>
            <ac:spMk id="4" creationId="{3B0831AD-16DE-4FCC-9A93-491C5BCDF22B}"/>
          </ac:spMkLst>
        </pc:spChg>
        <pc:spChg chg="mod">
          <ac:chgData name="ANDREA IOLI" userId="5e2657a294e31764" providerId="LiveId" clId="{22D762BD-4389-4CEE-BFC6-050938AA91C8}" dt="2023-05-23T21:48:48.597" v="1314" actId="20577"/>
          <ac:spMkLst>
            <pc:docMk/>
            <pc:sldMk cId="3005043662" sldId="258"/>
            <ac:spMk id="5" creationId="{34A4DFBD-2A56-2A34-ED3D-FC5756DA2010}"/>
          </ac:spMkLst>
        </pc:spChg>
        <pc:spChg chg="del mod">
          <ac:chgData name="ANDREA IOLI" userId="5e2657a294e31764" providerId="LiveId" clId="{22D762BD-4389-4CEE-BFC6-050938AA91C8}" dt="2023-05-23T21:47:44.486" v="1271" actId="478"/>
          <ac:spMkLst>
            <pc:docMk/>
            <pc:sldMk cId="3005043662" sldId="258"/>
            <ac:spMk id="10" creationId="{01DAD57F-8979-6D6D-908C-203722BBB978}"/>
          </ac:spMkLst>
        </pc:spChg>
        <pc:spChg chg="add mod">
          <ac:chgData name="ANDREA IOLI" userId="5e2657a294e31764" providerId="LiveId" clId="{22D762BD-4389-4CEE-BFC6-050938AA91C8}" dt="2023-06-08T20:23:17.577" v="1702" actId="1076"/>
          <ac:spMkLst>
            <pc:docMk/>
            <pc:sldMk cId="3005043662" sldId="258"/>
            <ac:spMk id="13" creationId="{A51F0FB1-42AB-9EC2-3C74-3D3C4520F121}"/>
          </ac:spMkLst>
        </pc:spChg>
        <pc:spChg chg="del mod">
          <ac:chgData name="ANDREA IOLI" userId="5e2657a294e31764" providerId="LiveId" clId="{22D762BD-4389-4CEE-BFC6-050938AA91C8}" dt="2023-06-08T20:22:44.890" v="1698" actId="478"/>
          <ac:spMkLst>
            <pc:docMk/>
            <pc:sldMk cId="3005043662" sldId="258"/>
            <ac:spMk id="24" creationId="{7FECDDAF-334E-F425-3536-E42374757315}"/>
          </ac:spMkLst>
        </pc:spChg>
        <pc:grpChg chg="add del mod">
          <ac:chgData name="ANDREA IOLI" userId="5e2657a294e31764" providerId="LiveId" clId="{22D762BD-4389-4CEE-BFC6-050938AA91C8}" dt="2023-06-08T20:22:48.958" v="1700" actId="478"/>
          <ac:grpSpMkLst>
            <pc:docMk/>
            <pc:sldMk cId="3005043662" sldId="258"/>
            <ac:grpSpMk id="6" creationId="{608828E2-5D4B-7848-F672-D8B30024D6AB}"/>
          </ac:grpSpMkLst>
        </pc:grpChg>
        <pc:grpChg chg="del">
          <ac:chgData name="ANDREA IOLI" userId="5e2657a294e31764" providerId="LiveId" clId="{22D762BD-4389-4CEE-BFC6-050938AA91C8}" dt="2023-05-23T21:47:49.957" v="1276" actId="478"/>
          <ac:grpSpMkLst>
            <pc:docMk/>
            <pc:sldMk cId="3005043662" sldId="258"/>
            <ac:grpSpMk id="19" creationId="{27267448-CE21-EC3C-BF94-D89C423EC6FB}"/>
          </ac:grpSpMkLst>
        </pc:grpChg>
        <pc:inkChg chg="mod">
          <ac:chgData name="ANDREA IOLI" userId="5e2657a294e31764" providerId="LiveId" clId="{22D762BD-4389-4CEE-BFC6-050938AA91C8}" dt="2023-06-08T20:22:47.042" v="1699"/>
          <ac:inkMkLst>
            <pc:docMk/>
            <pc:sldMk cId="3005043662" sldId="258"/>
            <ac:inkMk id="10" creationId="{7BB44592-58D8-04DB-18EB-EAE6C420CD68}"/>
          </ac:inkMkLst>
        </pc:inkChg>
        <pc:inkChg chg="mod">
          <ac:chgData name="ANDREA IOLI" userId="5e2657a294e31764" providerId="LiveId" clId="{22D762BD-4389-4CEE-BFC6-050938AA91C8}" dt="2023-06-08T20:22:47.042" v="1699"/>
          <ac:inkMkLst>
            <pc:docMk/>
            <pc:sldMk cId="3005043662" sldId="258"/>
            <ac:inkMk id="11" creationId="{3F7E0008-093C-5A8C-34B8-E6AB70B68E40}"/>
          </ac:inkMkLst>
        </pc:inkChg>
        <pc:inkChg chg="del">
          <ac:chgData name="ANDREA IOLI" userId="5e2657a294e31764" providerId="LiveId" clId="{22D762BD-4389-4CEE-BFC6-050938AA91C8}" dt="2023-05-23T21:47:46.785" v="1272" actId="478"/>
          <ac:inkMkLst>
            <pc:docMk/>
            <pc:sldMk cId="3005043662" sldId="258"/>
            <ac:inkMk id="13" creationId="{FFF955AE-EB0A-DD1E-14A9-206C6697E143}"/>
          </ac:inkMkLst>
        </pc:inkChg>
        <pc:inkChg chg="del">
          <ac:chgData name="ANDREA IOLI" userId="5e2657a294e31764" providerId="LiveId" clId="{22D762BD-4389-4CEE-BFC6-050938AA91C8}" dt="2023-05-23T21:47:47.649" v="1273" actId="478"/>
          <ac:inkMkLst>
            <pc:docMk/>
            <pc:sldMk cId="3005043662" sldId="258"/>
            <ac:inkMk id="14" creationId="{9F7C4FAE-3CBB-C55E-18DA-49CE7F1EA166}"/>
          </ac:inkMkLst>
        </pc:inkChg>
        <pc:inkChg chg="del">
          <ac:chgData name="ANDREA IOLI" userId="5e2657a294e31764" providerId="LiveId" clId="{22D762BD-4389-4CEE-BFC6-050938AA91C8}" dt="2023-05-23T21:47:49.212" v="1275" actId="478"/>
          <ac:inkMkLst>
            <pc:docMk/>
            <pc:sldMk cId="3005043662" sldId="258"/>
            <ac:inkMk id="15" creationId="{DF320596-A542-B65B-41D4-315EF12C674E}"/>
          </ac:inkMkLst>
        </pc:inkChg>
        <pc:inkChg chg="del">
          <ac:chgData name="ANDREA IOLI" userId="5e2657a294e31764" providerId="LiveId" clId="{22D762BD-4389-4CEE-BFC6-050938AA91C8}" dt="2023-05-23T21:47:48.506" v="1274" actId="478"/>
          <ac:inkMkLst>
            <pc:docMk/>
            <pc:sldMk cId="3005043662" sldId="258"/>
            <ac:inkMk id="16" creationId="{97A70757-4D3E-3368-1456-84AFA6612109}"/>
          </ac:inkMkLst>
        </pc:inkChg>
        <pc:inkChg chg="del">
          <ac:chgData name="ANDREA IOLI" userId="5e2657a294e31764" providerId="LiveId" clId="{22D762BD-4389-4CEE-BFC6-050938AA91C8}" dt="2023-05-23T21:47:52.336" v="1278" actId="478"/>
          <ac:inkMkLst>
            <pc:docMk/>
            <pc:sldMk cId="3005043662" sldId="258"/>
            <ac:inkMk id="21" creationId="{3920771C-2F68-269C-4CD8-AC7A2E7D1A8D}"/>
          </ac:inkMkLst>
        </pc:inkChg>
        <pc:inkChg chg="del">
          <ac:chgData name="ANDREA IOLI" userId="5e2657a294e31764" providerId="LiveId" clId="{22D762BD-4389-4CEE-BFC6-050938AA91C8}" dt="2023-05-23T21:47:51.567" v="1277" actId="478"/>
          <ac:inkMkLst>
            <pc:docMk/>
            <pc:sldMk cId="3005043662" sldId="258"/>
            <ac:inkMk id="22" creationId="{D024BE31-31CC-3F3F-ACB6-CF0FAFDEEC47}"/>
          </ac:inkMkLst>
        </pc:inkChg>
        <pc:inkChg chg="del">
          <ac:chgData name="ANDREA IOLI" userId="5e2657a294e31764" providerId="LiveId" clId="{22D762BD-4389-4CEE-BFC6-050938AA91C8}" dt="2023-05-23T21:48:05.007" v="1280" actId="478"/>
          <ac:inkMkLst>
            <pc:docMk/>
            <pc:sldMk cId="3005043662" sldId="258"/>
            <ac:inkMk id="23" creationId="{8992CBC7-D6B0-C7A4-8AE9-EDBE8E1B514F}"/>
          </ac:inkMkLst>
        </pc:inkChg>
        <pc:inkChg chg="del">
          <ac:chgData name="ANDREA IOLI" userId="5e2657a294e31764" providerId="LiveId" clId="{22D762BD-4389-4CEE-BFC6-050938AA91C8}" dt="2023-05-23T21:48:05.783" v="1281" actId="478"/>
          <ac:inkMkLst>
            <pc:docMk/>
            <pc:sldMk cId="3005043662" sldId="258"/>
            <ac:inkMk id="25" creationId="{86C38F13-532F-5405-EB4F-D6C0027E57CD}"/>
          </ac:inkMkLst>
        </pc:inkChg>
        <pc:inkChg chg="del">
          <ac:chgData name="ANDREA IOLI" userId="5e2657a294e31764" providerId="LiveId" clId="{22D762BD-4389-4CEE-BFC6-050938AA91C8}" dt="2023-05-23T21:48:06.560" v="1282" actId="478"/>
          <ac:inkMkLst>
            <pc:docMk/>
            <pc:sldMk cId="3005043662" sldId="258"/>
            <ac:inkMk id="26" creationId="{0601907B-0717-B76B-CE71-8FE039D599AC}"/>
          </ac:inkMkLst>
        </pc:inkChg>
      </pc:sldChg>
      <pc:sldChg chg="addSp modSp add mod">
        <pc:chgData name="ANDREA IOLI" userId="5e2657a294e31764" providerId="LiveId" clId="{22D762BD-4389-4CEE-BFC6-050938AA91C8}" dt="2023-06-08T20:43:34.501" v="1724" actId="20577"/>
        <pc:sldMkLst>
          <pc:docMk/>
          <pc:sldMk cId="190072447" sldId="259"/>
        </pc:sldMkLst>
        <pc:spChg chg="mod">
          <ac:chgData name="ANDREA IOLI" userId="5e2657a294e31764" providerId="LiveId" clId="{22D762BD-4389-4CEE-BFC6-050938AA91C8}" dt="2023-06-08T20:43:20.093" v="1719" actId="1076"/>
          <ac:spMkLst>
            <pc:docMk/>
            <pc:sldMk cId="190072447" sldId="259"/>
            <ac:spMk id="4" creationId="{3B0831AD-16DE-4FCC-9A93-491C5BCDF22B}"/>
          </ac:spMkLst>
        </pc:spChg>
        <pc:spChg chg="mod">
          <ac:chgData name="ANDREA IOLI" userId="5e2657a294e31764" providerId="LiveId" clId="{22D762BD-4389-4CEE-BFC6-050938AA91C8}" dt="2023-05-23T21:50:24.661" v="1378" actId="20577"/>
          <ac:spMkLst>
            <pc:docMk/>
            <pc:sldMk cId="190072447" sldId="259"/>
            <ac:spMk id="5" creationId="{34A4DFBD-2A56-2A34-ED3D-FC5756DA2010}"/>
          </ac:spMkLst>
        </pc:spChg>
        <pc:spChg chg="add mod">
          <ac:chgData name="ANDREA IOLI" userId="5e2657a294e31764" providerId="LiveId" clId="{22D762BD-4389-4CEE-BFC6-050938AA91C8}" dt="2023-06-08T20:43:15.099" v="1718" actId="1076"/>
          <ac:spMkLst>
            <pc:docMk/>
            <pc:sldMk cId="190072447" sldId="259"/>
            <ac:spMk id="6" creationId="{F5C1D605-06C9-D047-7435-0142AB7DE788}"/>
          </ac:spMkLst>
        </pc:spChg>
        <pc:spChg chg="add mod">
          <ac:chgData name="ANDREA IOLI" userId="5e2657a294e31764" providerId="LiveId" clId="{22D762BD-4389-4CEE-BFC6-050938AA91C8}" dt="2023-06-08T20:43:34.501" v="1724" actId="20577"/>
          <ac:spMkLst>
            <pc:docMk/>
            <pc:sldMk cId="190072447" sldId="259"/>
            <ac:spMk id="10" creationId="{05B3E968-81A4-A5F9-35D7-1FA0873DBB3B}"/>
          </ac:spMkLst>
        </pc:spChg>
        <pc:spChg chg="mod">
          <ac:chgData name="ANDREA IOLI" userId="5e2657a294e31764" providerId="LiveId" clId="{22D762BD-4389-4CEE-BFC6-050938AA91C8}" dt="2023-06-08T20:42:52.781" v="1715" actId="1076"/>
          <ac:spMkLst>
            <pc:docMk/>
            <pc:sldMk cId="190072447" sldId="259"/>
            <ac:spMk id="24" creationId="{7FECDDAF-334E-F425-3536-E42374757315}"/>
          </ac:spMkLst>
        </pc:spChg>
        <pc:picChg chg="mod">
          <ac:chgData name="ANDREA IOLI" userId="5e2657a294e31764" providerId="LiveId" clId="{22D762BD-4389-4CEE-BFC6-050938AA91C8}" dt="2023-06-08T20:43:23.709" v="1720" actId="1076"/>
          <ac:picMkLst>
            <pc:docMk/>
            <pc:sldMk cId="190072447" sldId="259"/>
            <ac:picMk id="12" creationId="{934E1A4D-2861-35C2-B529-89FC3229CE27}"/>
          </ac:picMkLst>
        </pc:picChg>
      </pc:sldChg>
      <pc:sldChg chg="addSp delSp modSp add mod">
        <pc:chgData name="ANDREA IOLI" userId="5e2657a294e31764" providerId="LiveId" clId="{22D762BD-4389-4CEE-BFC6-050938AA91C8}" dt="2023-06-10T12:43:35.563" v="1750" actId="123"/>
        <pc:sldMkLst>
          <pc:docMk/>
          <pc:sldMk cId="3118267652" sldId="260"/>
        </pc:sldMkLst>
        <pc:spChg chg="mod">
          <ac:chgData name="ANDREA IOLI" userId="5e2657a294e31764" providerId="LiveId" clId="{22D762BD-4389-4CEE-BFC6-050938AA91C8}" dt="2023-05-23T21:50:49.438" v="1394" actId="20577"/>
          <ac:spMkLst>
            <pc:docMk/>
            <pc:sldMk cId="3118267652" sldId="260"/>
            <ac:spMk id="4" creationId="{3B0831AD-16DE-4FCC-9A93-491C5BCDF22B}"/>
          </ac:spMkLst>
        </pc:spChg>
        <pc:spChg chg="mod">
          <ac:chgData name="ANDREA IOLI" userId="5e2657a294e31764" providerId="LiveId" clId="{22D762BD-4389-4CEE-BFC6-050938AA91C8}" dt="2023-05-23T21:50:57.509" v="1412" actId="20577"/>
          <ac:spMkLst>
            <pc:docMk/>
            <pc:sldMk cId="3118267652" sldId="260"/>
            <ac:spMk id="5" creationId="{34A4DFBD-2A56-2A34-ED3D-FC5756DA2010}"/>
          </ac:spMkLst>
        </pc:spChg>
        <pc:spChg chg="add mod">
          <ac:chgData name="ANDREA IOLI" userId="5e2657a294e31764" providerId="LiveId" clId="{22D762BD-4389-4CEE-BFC6-050938AA91C8}" dt="2023-06-10T12:43:35.563" v="1750" actId="123"/>
          <ac:spMkLst>
            <pc:docMk/>
            <pc:sldMk cId="3118267652" sldId="260"/>
            <ac:spMk id="6" creationId="{C3A0CE88-E4B2-53A5-89D3-EF475263489B}"/>
          </ac:spMkLst>
        </pc:spChg>
        <pc:spChg chg="del">
          <ac:chgData name="ANDREA IOLI" userId="5e2657a294e31764" providerId="LiveId" clId="{22D762BD-4389-4CEE-BFC6-050938AA91C8}" dt="2023-06-08T20:26:26.723" v="1703" actId="478"/>
          <ac:spMkLst>
            <pc:docMk/>
            <pc:sldMk cId="3118267652" sldId="260"/>
            <ac:spMk id="24" creationId="{7FECDDAF-334E-F425-3536-E42374757315}"/>
          </ac:spMkLst>
        </pc:spChg>
      </pc:sldChg>
      <pc:sldChg chg="addSp delSp modSp add mod">
        <pc:chgData name="ANDREA IOLI" userId="5e2657a294e31764" providerId="LiveId" clId="{22D762BD-4389-4CEE-BFC6-050938AA91C8}" dt="2023-06-10T12:36:40.474" v="1744" actId="13926"/>
        <pc:sldMkLst>
          <pc:docMk/>
          <pc:sldMk cId="2406582213" sldId="261"/>
        </pc:sldMkLst>
        <pc:spChg chg="mod">
          <ac:chgData name="ANDREA IOLI" userId="5e2657a294e31764" providerId="LiveId" clId="{22D762BD-4389-4CEE-BFC6-050938AA91C8}" dt="2023-05-23T21:51:36.374" v="1415" actId="20577"/>
          <ac:spMkLst>
            <pc:docMk/>
            <pc:sldMk cId="2406582213" sldId="261"/>
            <ac:spMk id="4" creationId="{3B0831AD-16DE-4FCC-9A93-491C5BCDF22B}"/>
          </ac:spMkLst>
        </pc:spChg>
        <pc:spChg chg="mod">
          <ac:chgData name="ANDREA IOLI" userId="5e2657a294e31764" providerId="LiveId" clId="{22D762BD-4389-4CEE-BFC6-050938AA91C8}" dt="2023-05-23T21:52:10.260" v="1464" actId="1076"/>
          <ac:spMkLst>
            <pc:docMk/>
            <pc:sldMk cId="2406582213" sldId="261"/>
            <ac:spMk id="5" creationId="{34A4DFBD-2A56-2A34-ED3D-FC5756DA2010}"/>
          </ac:spMkLst>
        </pc:spChg>
        <pc:spChg chg="add mod">
          <ac:chgData name="ANDREA IOLI" userId="5e2657a294e31764" providerId="LiveId" clId="{22D762BD-4389-4CEE-BFC6-050938AA91C8}" dt="2023-06-10T12:36:40.474" v="1744" actId="13926"/>
          <ac:spMkLst>
            <pc:docMk/>
            <pc:sldMk cId="2406582213" sldId="261"/>
            <ac:spMk id="6" creationId="{C23A9CE0-D939-D1A8-50D7-B06339A82C45}"/>
          </ac:spMkLst>
        </pc:spChg>
        <pc:spChg chg="del">
          <ac:chgData name="ANDREA IOLI" userId="5e2657a294e31764" providerId="LiveId" clId="{22D762BD-4389-4CEE-BFC6-050938AA91C8}" dt="2023-06-08T20:26:58.470" v="1706" actId="478"/>
          <ac:spMkLst>
            <pc:docMk/>
            <pc:sldMk cId="2406582213" sldId="261"/>
            <ac:spMk id="24" creationId="{7FECDDAF-334E-F425-3536-E42374757315}"/>
          </ac:spMkLst>
        </pc:spChg>
      </pc:sldChg>
      <pc:sldChg chg="addSp delSp modSp add mod">
        <pc:chgData name="ANDREA IOLI" userId="5e2657a294e31764" providerId="LiveId" clId="{22D762BD-4389-4CEE-BFC6-050938AA91C8}" dt="2023-06-10T12:45:46.417" v="1752" actId="113"/>
        <pc:sldMkLst>
          <pc:docMk/>
          <pc:sldMk cId="2730695046" sldId="262"/>
        </pc:sldMkLst>
        <pc:spChg chg="mod">
          <ac:chgData name="ANDREA IOLI" userId="5e2657a294e31764" providerId="LiveId" clId="{22D762BD-4389-4CEE-BFC6-050938AA91C8}" dt="2023-05-23T21:52:51.607" v="1466" actId="6549"/>
          <ac:spMkLst>
            <pc:docMk/>
            <pc:sldMk cId="2730695046" sldId="262"/>
            <ac:spMk id="4" creationId="{3B0831AD-16DE-4FCC-9A93-491C5BCDF22B}"/>
          </ac:spMkLst>
        </pc:spChg>
        <pc:spChg chg="mod">
          <ac:chgData name="ANDREA IOLI" userId="5e2657a294e31764" providerId="LiveId" clId="{22D762BD-4389-4CEE-BFC6-050938AA91C8}" dt="2023-05-23T21:53:17.750" v="1527" actId="20577"/>
          <ac:spMkLst>
            <pc:docMk/>
            <pc:sldMk cId="2730695046" sldId="262"/>
            <ac:spMk id="5" creationId="{34A4DFBD-2A56-2A34-ED3D-FC5756DA2010}"/>
          </ac:spMkLst>
        </pc:spChg>
        <pc:spChg chg="add mod">
          <ac:chgData name="ANDREA IOLI" userId="5e2657a294e31764" providerId="LiveId" clId="{22D762BD-4389-4CEE-BFC6-050938AA91C8}" dt="2023-06-10T12:45:46.417" v="1752" actId="113"/>
          <ac:spMkLst>
            <pc:docMk/>
            <pc:sldMk cId="2730695046" sldId="262"/>
            <ac:spMk id="6" creationId="{93568171-BADE-CFBF-C818-3BD601BCB016}"/>
          </ac:spMkLst>
        </pc:spChg>
        <pc:spChg chg="del mod">
          <ac:chgData name="ANDREA IOLI" userId="5e2657a294e31764" providerId="LiveId" clId="{22D762BD-4389-4CEE-BFC6-050938AA91C8}" dt="2023-06-08T20:18:51.667" v="1676" actId="478"/>
          <ac:spMkLst>
            <pc:docMk/>
            <pc:sldMk cId="2730695046" sldId="262"/>
            <ac:spMk id="24" creationId="{7FECDDAF-334E-F425-3536-E42374757315}"/>
          </ac:spMkLst>
        </pc:spChg>
        <pc:cxnChg chg="mod">
          <ac:chgData name="ANDREA IOLI" userId="5e2657a294e31764" providerId="LiveId" clId="{22D762BD-4389-4CEE-BFC6-050938AA91C8}" dt="2023-05-23T21:53:23.297" v="1528" actId="1076"/>
          <ac:cxnSpMkLst>
            <pc:docMk/>
            <pc:sldMk cId="2730695046" sldId="262"/>
            <ac:cxnSpMk id="9" creationId="{F00E6AE2-943E-39D8-F333-EC9147569195}"/>
          </ac:cxnSpMkLst>
        </pc:cxnChg>
      </pc:sldChg>
      <pc:sldChg chg="addSp delSp modSp add mod">
        <pc:chgData name="ANDREA IOLI" userId="5e2657a294e31764" providerId="LiveId" clId="{22D762BD-4389-4CEE-BFC6-050938AA91C8}" dt="2023-06-10T12:43:09.215" v="1749" actId="13926"/>
        <pc:sldMkLst>
          <pc:docMk/>
          <pc:sldMk cId="3840621984" sldId="263"/>
        </pc:sldMkLst>
        <pc:spChg chg="mod">
          <ac:chgData name="ANDREA IOLI" userId="5e2657a294e31764" providerId="LiveId" clId="{22D762BD-4389-4CEE-BFC6-050938AA91C8}" dt="2023-05-23T21:54:03.686" v="1545" actId="20577"/>
          <ac:spMkLst>
            <pc:docMk/>
            <pc:sldMk cId="3840621984" sldId="263"/>
            <ac:spMk id="4" creationId="{3B0831AD-16DE-4FCC-9A93-491C5BCDF22B}"/>
          </ac:spMkLst>
        </pc:spChg>
        <pc:spChg chg="mod">
          <ac:chgData name="ANDREA IOLI" userId="5e2657a294e31764" providerId="LiveId" clId="{22D762BD-4389-4CEE-BFC6-050938AA91C8}" dt="2023-05-23T21:54:38.822" v="1592" actId="20577"/>
          <ac:spMkLst>
            <pc:docMk/>
            <pc:sldMk cId="3840621984" sldId="263"/>
            <ac:spMk id="5" creationId="{34A4DFBD-2A56-2A34-ED3D-FC5756DA2010}"/>
          </ac:spMkLst>
        </pc:spChg>
        <pc:spChg chg="add mod">
          <ac:chgData name="ANDREA IOLI" userId="5e2657a294e31764" providerId="LiveId" clId="{22D762BD-4389-4CEE-BFC6-050938AA91C8}" dt="2023-06-10T12:43:09.215" v="1749" actId="13926"/>
          <ac:spMkLst>
            <pc:docMk/>
            <pc:sldMk cId="3840621984" sldId="263"/>
            <ac:spMk id="6" creationId="{4786D35D-0BB3-F8EF-1A38-5D6F190908F0}"/>
          </ac:spMkLst>
        </pc:spChg>
        <pc:spChg chg="del">
          <ac:chgData name="ANDREA IOLI" userId="5e2657a294e31764" providerId="LiveId" clId="{22D762BD-4389-4CEE-BFC6-050938AA91C8}" dt="2023-06-08T20:27:28.198" v="1709" actId="478"/>
          <ac:spMkLst>
            <pc:docMk/>
            <pc:sldMk cId="3840621984" sldId="263"/>
            <ac:spMk id="24" creationId="{7FECDDAF-334E-F425-3536-E42374757315}"/>
          </ac:spMkLst>
        </pc:spChg>
        <pc:cxnChg chg="mod">
          <ac:chgData name="ANDREA IOLI" userId="5e2657a294e31764" providerId="LiveId" clId="{22D762BD-4389-4CEE-BFC6-050938AA91C8}" dt="2023-05-23T21:54:43.136" v="1593" actId="1076"/>
          <ac:cxnSpMkLst>
            <pc:docMk/>
            <pc:sldMk cId="3840621984" sldId="263"/>
            <ac:cxnSpMk id="9" creationId="{F00E6AE2-943E-39D8-F333-EC9147569195}"/>
          </ac:cxnSpMkLst>
        </pc:cxnChg>
      </pc:sldChg>
      <pc:sldChg chg="addSp delSp modSp add mod">
        <pc:chgData name="ANDREA IOLI" userId="5e2657a294e31764" providerId="LiveId" clId="{22D762BD-4389-4CEE-BFC6-050938AA91C8}" dt="2023-06-08T20:21:48.730" v="1697" actId="1076"/>
        <pc:sldMkLst>
          <pc:docMk/>
          <pc:sldMk cId="1881150535" sldId="264"/>
        </pc:sldMkLst>
        <pc:spChg chg="mod">
          <ac:chgData name="ANDREA IOLI" userId="5e2657a294e31764" providerId="LiveId" clId="{22D762BD-4389-4CEE-BFC6-050938AA91C8}" dt="2023-05-23T21:55:24.551" v="1596" actId="20577"/>
          <ac:spMkLst>
            <pc:docMk/>
            <pc:sldMk cId="1881150535" sldId="264"/>
            <ac:spMk id="4" creationId="{3B0831AD-16DE-4FCC-9A93-491C5BCDF22B}"/>
          </ac:spMkLst>
        </pc:spChg>
        <pc:spChg chg="mod">
          <ac:chgData name="ANDREA IOLI" userId="5e2657a294e31764" providerId="LiveId" clId="{22D762BD-4389-4CEE-BFC6-050938AA91C8}" dt="2023-05-23T21:55:51.135" v="1670" actId="6549"/>
          <ac:spMkLst>
            <pc:docMk/>
            <pc:sldMk cId="1881150535" sldId="264"/>
            <ac:spMk id="5" creationId="{34A4DFBD-2A56-2A34-ED3D-FC5756DA2010}"/>
          </ac:spMkLst>
        </pc:spChg>
        <pc:spChg chg="add mod">
          <ac:chgData name="ANDREA IOLI" userId="5e2657a294e31764" providerId="LiveId" clId="{22D762BD-4389-4CEE-BFC6-050938AA91C8}" dt="2023-06-08T20:19:48.651" v="1681" actId="1076"/>
          <ac:spMkLst>
            <pc:docMk/>
            <pc:sldMk cId="1881150535" sldId="264"/>
            <ac:spMk id="6" creationId="{5AA9906A-1D70-157E-921F-0DF5CB90F605}"/>
          </ac:spMkLst>
        </pc:spChg>
        <pc:spChg chg="del">
          <ac:chgData name="ANDREA IOLI" userId="5e2657a294e31764" providerId="LiveId" clId="{22D762BD-4389-4CEE-BFC6-050938AA91C8}" dt="2023-06-08T20:19:42.303" v="1679" actId="478"/>
          <ac:spMkLst>
            <pc:docMk/>
            <pc:sldMk cId="1881150535" sldId="264"/>
            <ac:spMk id="24" creationId="{7FECDDAF-334E-F425-3536-E42374757315}"/>
          </ac:spMkLst>
        </pc:spChg>
        <pc:grpChg chg="add mod">
          <ac:chgData name="ANDREA IOLI" userId="5e2657a294e31764" providerId="LiveId" clId="{22D762BD-4389-4CEE-BFC6-050938AA91C8}" dt="2023-06-08T20:21:01.858" v="1691" actId="1076"/>
          <ac:grpSpMkLst>
            <pc:docMk/>
            <pc:sldMk cId="1881150535" sldId="264"/>
            <ac:grpSpMk id="13" creationId="{282CA898-D122-EAAE-4C43-B7F4CF07625F}"/>
          </ac:grpSpMkLst>
        </pc:grpChg>
        <pc:grpChg chg="add mod">
          <ac:chgData name="ANDREA IOLI" userId="5e2657a294e31764" providerId="LiveId" clId="{22D762BD-4389-4CEE-BFC6-050938AA91C8}" dt="2023-06-08T20:21:48.730" v="1697" actId="1076"/>
          <ac:grpSpMkLst>
            <pc:docMk/>
            <pc:sldMk cId="1881150535" sldId="264"/>
            <ac:grpSpMk id="18" creationId="{A767F67F-B973-2A2E-52A4-131819927F68}"/>
          </ac:grpSpMkLst>
        </pc:grpChg>
        <pc:inkChg chg="add mod">
          <ac:chgData name="ANDREA IOLI" userId="5e2657a294e31764" providerId="LiveId" clId="{22D762BD-4389-4CEE-BFC6-050938AA91C8}" dt="2023-06-08T20:20:09.964" v="1683" actId="1076"/>
          <ac:inkMkLst>
            <pc:docMk/>
            <pc:sldMk cId="1881150535" sldId="264"/>
            <ac:inkMk id="10" creationId="{4AC76E0A-C881-2713-B0DE-9483FEE00637}"/>
          </ac:inkMkLst>
        </pc:inkChg>
        <pc:inkChg chg="add mod">
          <ac:chgData name="ANDREA IOLI" userId="5e2657a294e31764" providerId="LiveId" clId="{22D762BD-4389-4CEE-BFC6-050938AA91C8}" dt="2023-06-08T20:20:43.715" v="1689" actId="1076"/>
          <ac:inkMkLst>
            <pc:docMk/>
            <pc:sldMk cId="1881150535" sldId="264"/>
            <ac:inkMk id="11" creationId="{2CD48E30-717F-3369-0DC6-1178D222B503}"/>
          </ac:inkMkLst>
        </pc:inkChg>
        <pc:inkChg chg="mod">
          <ac:chgData name="ANDREA IOLI" userId="5e2657a294e31764" providerId="LiveId" clId="{22D762BD-4389-4CEE-BFC6-050938AA91C8}" dt="2023-06-08T20:20:54.352" v="1690"/>
          <ac:inkMkLst>
            <pc:docMk/>
            <pc:sldMk cId="1881150535" sldId="264"/>
            <ac:inkMk id="14" creationId="{A8155C60-C891-964C-BA88-750C9816F007}"/>
          </ac:inkMkLst>
        </pc:inkChg>
        <pc:inkChg chg="mod">
          <ac:chgData name="ANDREA IOLI" userId="5e2657a294e31764" providerId="LiveId" clId="{22D762BD-4389-4CEE-BFC6-050938AA91C8}" dt="2023-06-08T20:20:54.352" v="1690"/>
          <ac:inkMkLst>
            <pc:docMk/>
            <pc:sldMk cId="1881150535" sldId="264"/>
            <ac:inkMk id="15" creationId="{3C6D1036-E491-A9FC-2B90-9FFE01A89D4B}"/>
          </ac:inkMkLst>
        </pc:inkChg>
        <pc:inkChg chg="add mod">
          <ac:chgData name="ANDREA IOLI" userId="5e2657a294e31764" providerId="LiveId" clId="{22D762BD-4389-4CEE-BFC6-050938AA91C8}" dt="2023-06-08T20:21:25.185" v="1693" actId="1076"/>
          <ac:inkMkLst>
            <pc:docMk/>
            <pc:sldMk cId="1881150535" sldId="264"/>
            <ac:inkMk id="16" creationId="{30BF367D-4328-1F7A-74AE-A30280F09F37}"/>
          </ac:inkMkLst>
        </pc:inkChg>
        <pc:inkChg chg="add mod">
          <ac:chgData name="ANDREA IOLI" userId="5e2657a294e31764" providerId="LiveId" clId="{22D762BD-4389-4CEE-BFC6-050938AA91C8}" dt="2023-06-08T20:21:37.143" v="1695" actId="1076"/>
          <ac:inkMkLst>
            <pc:docMk/>
            <pc:sldMk cId="1881150535" sldId="264"/>
            <ac:inkMk id="17" creationId="{4718C24D-CA5C-4C5C-72CF-F0112A84CC5A}"/>
          </ac:inkMkLst>
        </pc:inkChg>
        <pc:inkChg chg="mod">
          <ac:chgData name="ANDREA IOLI" userId="5e2657a294e31764" providerId="LiveId" clId="{22D762BD-4389-4CEE-BFC6-050938AA91C8}" dt="2023-06-08T20:21:46.030" v="1696"/>
          <ac:inkMkLst>
            <pc:docMk/>
            <pc:sldMk cId="1881150535" sldId="264"/>
            <ac:inkMk id="19" creationId="{D7F256A1-8B0E-0ECE-07A2-75119C2B4DFA}"/>
          </ac:inkMkLst>
        </pc:inkChg>
        <pc:inkChg chg="mod">
          <ac:chgData name="ANDREA IOLI" userId="5e2657a294e31764" providerId="LiveId" clId="{22D762BD-4389-4CEE-BFC6-050938AA91C8}" dt="2023-06-08T20:21:46.030" v="1696"/>
          <ac:inkMkLst>
            <pc:docMk/>
            <pc:sldMk cId="1881150535" sldId="264"/>
            <ac:inkMk id="20" creationId="{93F98C40-1D5C-BBBC-2F55-2574FEE725F4}"/>
          </ac:inkMkLst>
        </pc:inkChg>
      </pc:sldChg>
      <pc:sldMasterChg chg="del delSldLayout">
        <pc:chgData name="ANDREA IOLI" userId="5e2657a294e31764" providerId="LiveId" clId="{22D762BD-4389-4CEE-BFC6-050938AA91C8}" dt="2023-05-23T21:19:02.435" v="360" actId="26606"/>
        <pc:sldMasterMkLst>
          <pc:docMk/>
          <pc:sldMasterMk cId="325452437" sldId="2147483648"/>
        </pc:sldMasterMkLst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846236629" sldId="2147483649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1118703586" sldId="2147483650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697048025" sldId="2147483651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2917427125" sldId="2147483652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4225984585" sldId="2147483653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2814917427" sldId="2147483654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1698361973" sldId="2147483655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591048364" sldId="2147483656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3774078562" sldId="2147483657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2298439431" sldId="2147483658"/>
          </pc:sldLayoutMkLst>
        </pc:sldLayoutChg>
        <pc:sldLayoutChg chg="del">
          <pc:chgData name="ANDREA IOLI" userId="5e2657a294e31764" providerId="LiveId" clId="{22D762BD-4389-4CEE-BFC6-050938AA91C8}" dt="2023-05-23T21:19:02.435" v="360" actId="26606"/>
          <pc:sldLayoutMkLst>
            <pc:docMk/>
            <pc:sldMasterMk cId="325452437" sldId="2147483648"/>
            <pc:sldLayoutMk cId="1843140109" sldId="2147483659"/>
          </pc:sldLayoutMkLst>
        </pc:sldLayoutChg>
      </pc:sldMasterChg>
      <pc:sldMasterChg chg="add del addSldLayout delSldLayout">
        <pc:chgData name="ANDREA IOLI" userId="5e2657a294e31764" providerId="LiveId" clId="{22D762BD-4389-4CEE-BFC6-050938AA91C8}" dt="2023-05-23T21:20:28.463" v="377" actId="26606"/>
        <pc:sldMasterMkLst>
          <pc:docMk/>
          <pc:sldMasterMk cId="4050031844" sldId="2147483686"/>
        </pc:sldMasterMkLst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3384714285" sldId="2147483675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2489370394" sldId="2147483676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3128444157" sldId="2147483677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4128313148" sldId="2147483678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340719801" sldId="2147483679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2961150659" sldId="2147483680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3501589421" sldId="2147483681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2216492240" sldId="2147483682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534924299" sldId="2147483683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2845980306" sldId="2147483684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4050031844" sldId="2147483686"/>
            <pc:sldLayoutMk cId="1773539082" sldId="2147483685"/>
          </pc:sldLayoutMkLst>
        </pc:sldLayoutChg>
      </pc:sldMasterChg>
      <pc:sldMasterChg chg="add del addSldLayout delSldLayout">
        <pc:chgData name="ANDREA IOLI" userId="5e2657a294e31764" providerId="LiveId" clId="{22D762BD-4389-4CEE-BFC6-050938AA91C8}" dt="2023-05-23T21:19:30.405" v="364" actId="26606"/>
        <pc:sldMasterMkLst>
          <pc:docMk/>
          <pc:sldMasterMk cId="1087654575" sldId="2147483736"/>
        </pc:sldMasterMkLst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3687089406" sldId="2147483725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1749651072" sldId="2147483726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1101898097" sldId="2147483727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350225211" sldId="2147483728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961749088" sldId="2147483729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3433932840" sldId="2147483730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1771362591" sldId="2147483731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158398396" sldId="2147483732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2529673658" sldId="2147483733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2722177490" sldId="2147483734"/>
          </pc:sldLayoutMkLst>
        </pc:sldLayoutChg>
        <pc:sldLayoutChg chg="add del">
          <pc:chgData name="ANDREA IOLI" userId="5e2657a294e31764" providerId="LiveId" clId="{22D762BD-4389-4CEE-BFC6-050938AA91C8}" dt="2023-05-23T21:19:30.405" v="364" actId="26606"/>
          <pc:sldLayoutMkLst>
            <pc:docMk/>
            <pc:sldMasterMk cId="1087654575" sldId="2147483736"/>
            <pc:sldLayoutMk cId="4050346713" sldId="2147483735"/>
          </pc:sldLayoutMkLst>
        </pc:sldLayoutChg>
      </pc:sldMasterChg>
      <pc:sldMasterChg chg="add del addSldLayout delSldLayout">
        <pc:chgData name="ANDREA IOLI" userId="5e2657a294e31764" providerId="LiveId" clId="{22D762BD-4389-4CEE-BFC6-050938AA91C8}" dt="2023-05-23T21:19:38.092" v="366" actId="26606"/>
        <pc:sldMasterMkLst>
          <pc:docMk/>
          <pc:sldMasterMk cId="3026090501" sldId="2147483749"/>
        </pc:sldMasterMkLst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1553245984" sldId="2147483738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2781226284" sldId="2147483739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1591427768" sldId="2147483740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2602312027" sldId="2147483741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1841769583" sldId="2147483742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2466658652" sldId="2147483743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1512226694" sldId="2147483744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2761897093" sldId="2147483745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222793741" sldId="2147483746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2548894811" sldId="2147483747"/>
          </pc:sldLayoutMkLst>
        </pc:sldLayoutChg>
        <pc:sldLayoutChg chg="add del">
          <pc:chgData name="ANDREA IOLI" userId="5e2657a294e31764" providerId="LiveId" clId="{22D762BD-4389-4CEE-BFC6-050938AA91C8}" dt="2023-05-23T21:19:38.092" v="366" actId="26606"/>
          <pc:sldLayoutMkLst>
            <pc:docMk/>
            <pc:sldMasterMk cId="3026090501" sldId="2147483749"/>
            <pc:sldLayoutMk cId="1434938719" sldId="2147483748"/>
          </pc:sldLayoutMkLst>
        </pc:sldLayoutChg>
      </pc:sldMasterChg>
      <pc:sldMasterChg chg="add del addSldLayout delSldLayout">
        <pc:chgData name="ANDREA IOLI" userId="5e2657a294e31764" providerId="LiveId" clId="{22D762BD-4389-4CEE-BFC6-050938AA91C8}" dt="2023-05-23T21:20:28.463" v="377" actId="26606"/>
        <pc:sldMasterMkLst>
          <pc:docMk/>
          <pc:sldMasterMk cId="3671608608" sldId="2147483749"/>
        </pc:sldMasterMkLst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1685786850" sldId="2147483738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56492430" sldId="2147483739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444920073" sldId="2147483740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3110908229" sldId="2147483741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1209002460" sldId="2147483742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3264833663" sldId="2147483743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238005916" sldId="2147483744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2956666041" sldId="2147483745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196489149" sldId="2147483746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2862953480" sldId="2147483747"/>
          </pc:sldLayoutMkLst>
        </pc:sldLayoutChg>
        <pc:sldLayoutChg chg="add del">
          <pc:chgData name="ANDREA IOLI" userId="5e2657a294e31764" providerId="LiveId" clId="{22D762BD-4389-4CEE-BFC6-050938AA91C8}" dt="2023-05-23T21:20:28.463" v="377" actId="26606"/>
          <pc:sldLayoutMkLst>
            <pc:docMk/>
            <pc:sldMasterMk cId="3671608608" sldId="2147483749"/>
            <pc:sldLayoutMk cId="3933610651" sldId="2147483748"/>
          </pc:sldLayoutMkLst>
        </pc:sldLayoutChg>
      </pc:sldMasterChg>
      <pc:sldMasterChg chg="add del addSldLayout delSldLayout">
        <pc:chgData name="ANDREA IOLI" userId="5e2657a294e31764" providerId="LiveId" clId="{22D762BD-4389-4CEE-BFC6-050938AA91C8}" dt="2023-05-23T21:20:09.113" v="370" actId="26606"/>
        <pc:sldMasterMkLst>
          <pc:docMk/>
          <pc:sldMasterMk cId="1112380474" sldId="2147483762"/>
        </pc:sldMasterMkLst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4087474557" sldId="2147483751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3613437287" sldId="2147483752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3412403479" sldId="2147483753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108668383" sldId="2147483754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866808859" sldId="2147483755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1879740791" sldId="2147483756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2209910877" sldId="2147483757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1453748693" sldId="2147483758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2064562982" sldId="2147483759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595753546" sldId="2147483760"/>
          </pc:sldLayoutMkLst>
        </pc:sldLayoutChg>
        <pc:sldLayoutChg chg="add del">
          <pc:chgData name="ANDREA IOLI" userId="5e2657a294e31764" providerId="LiveId" clId="{22D762BD-4389-4CEE-BFC6-050938AA91C8}" dt="2023-05-23T21:20:09.113" v="370" actId="26606"/>
          <pc:sldLayoutMkLst>
            <pc:docMk/>
            <pc:sldMasterMk cId="1112380474" sldId="2147483762"/>
            <pc:sldLayoutMk cId="3517312814" sldId="2147483761"/>
          </pc:sldLayoutMkLst>
        </pc:sldLayoutChg>
      </pc:sldMasterChg>
      <pc:sldMasterChg chg="add del addSldLayout delSldLayout">
        <pc:chgData name="ANDREA IOLI" userId="5e2657a294e31764" providerId="LiveId" clId="{22D762BD-4389-4CEE-BFC6-050938AA91C8}" dt="2023-05-23T21:20:28.427" v="376" actId="26606"/>
        <pc:sldMasterMkLst>
          <pc:docMk/>
          <pc:sldMasterMk cId="3005787127" sldId="2147483775"/>
        </pc:sldMasterMkLst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2084146205" sldId="2147483764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333696402" sldId="2147483765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85335429" sldId="2147483766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482912042" sldId="2147483767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1055440801" sldId="2147483768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3793931196" sldId="2147483769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2747027363" sldId="2147483770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518617436" sldId="2147483771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2948138400" sldId="2147483772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3476095080" sldId="2147483773"/>
          </pc:sldLayoutMkLst>
        </pc:sldLayoutChg>
        <pc:sldLayoutChg chg="add del">
          <pc:chgData name="ANDREA IOLI" userId="5e2657a294e31764" providerId="LiveId" clId="{22D762BD-4389-4CEE-BFC6-050938AA91C8}" dt="2023-05-23T21:20:28.427" v="376" actId="26606"/>
          <pc:sldLayoutMkLst>
            <pc:docMk/>
            <pc:sldMasterMk cId="3005787127" sldId="2147483775"/>
            <pc:sldLayoutMk cId="3781673608" sldId="2147483774"/>
          </pc:sldLayoutMkLst>
        </pc:sldLayoutChg>
      </pc:sldMasterChg>
      <pc:sldMasterChg chg="add del addSldLayout delSldLayout">
        <pc:chgData name="ANDREA IOLI" userId="5e2657a294e31764" providerId="LiveId" clId="{22D762BD-4389-4CEE-BFC6-050938AA91C8}" dt="2023-05-23T21:19:48.277" v="368" actId="26606"/>
        <pc:sldMasterMkLst>
          <pc:docMk/>
          <pc:sldMasterMk cId="2589504769" sldId="2147483788"/>
        </pc:sldMasterMkLst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612894418" sldId="2147483777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792772593" sldId="2147483778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723070075" sldId="2147483779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1679139613" sldId="2147483780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2472202640" sldId="2147483781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2911282597" sldId="2147483782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1912790036" sldId="2147483783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4093384150" sldId="2147483784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2467839049" sldId="2147483785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1407010134" sldId="2147483786"/>
          </pc:sldLayoutMkLst>
        </pc:sldLayoutChg>
        <pc:sldLayoutChg chg="add del">
          <pc:chgData name="ANDREA IOLI" userId="5e2657a294e31764" providerId="LiveId" clId="{22D762BD-4389-4CEE-BFC6-050938AA91C8}" dt="2023-05-23T21:19:48.277" v="368" actId="26606"/>
          <pc:sldLayoutMkLst>
            <pc:docMk/>
            <pc:sldMasterMk cId="2589504769" sldId="2147483788"/>
            <pc:sldLayoutMk cId="3279991997" sldId="2147483787"/>
          </pc:sldLayoutMkLst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3T21:40:53.17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28,'4552'0,"-4392"-14,-3 0,1070 15,-1204-1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3T21:46:49.40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0,'7087'0,"-7065"0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3T21:46:53.59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0,'6553'0,"-6530"0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1T09:05:41.20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150 448,'51'-4,"0"-1,0-2,57-17,40-7,-82 20,3 0,145-6,1988 19,-1248-3,-894-2,71-11,45-5,1224 16,-682 7,-467-4,-220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1T09:05:41.20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150 467,'58'-4,"0"-2,-1-2,66-19,44-8,-92 22,3 1,165-7,2251 21,-1413-3,-1013-3,80-11,52-7,1386 19,-773 7,-528-4,-250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8T20:20:54.3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24575,'8'6'0,"-2"-2"0,1 0 0,-1 3 0,0-3 0,0 2 0,0 0 0,1 0 0,-3 1 0,0-1 0,0 2 0,2-2 0,0 11 0,15 12 0,305 359 0,-233-266 0,139 243 0,-135-204 0,2 44 0,-56-100 0,-39-90 0,2-1 0,-1 0 0,1 1 0,2-3 0,-2 3 0,2-3 0,1 1 0,-1-1 0,2 0 0,17 19 0,258 234-1365,-256-243-5461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8T20:20:54.3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0 822 24575,'35'0'0,"-2"4"0,2 0 0,-2 2 0,2 1 0,-2 1 0,46 19 0,183 99 0,-177-81 0,117 44 0,106 55 0,-306-144 0,0 2 0,2-2 0,-2 0 0,0 3 0,0-3 0,0 0 0,0 0 0,3 0 0,-3 0 0,0 0 0,0 0 0,0 0 0,2 0 0,-2 0 0,0-3 0,0 3 0,0 0 0,0-2 0,0 2 0,3-2 0,-3 2 0,0-2 0,0 0 0,0 2 0,0-2 0,-2 0 0,2 0 0,0 0 0,0 0 0,0 0 0,-2 0 0,2 0 0,0 0 0,-2 0 0,2-1 0,-2 1 0,2 0 0,-2 0 0,0 0 0,2 0 0,-2-2 0,0 2 0,0 0 0,0 0 0,0 0 0,0-4 0,5-21 0,-3 0 0,-2 0 0,-2-39 0,0 41 0,-5-981-1365,7 959-5461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1T09:15:00.68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150 616,'109'-9,"0"-2,0-3,121-38,86-14,-175 43,8 0,308-14,4246 42,-2664-8,-1913-2,156-27,94-8,2613 34,-1456 15,-996-9,-471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1T09:15:32.0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150 300,'43'4,"1"0,-1 2,49 14,34 7,-70-18,3 0,123 6,1692-17,-1061 3,-763 1,62 11,38 3,1041-14,-580-5,-397 3,-188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8T20:21:46.0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24575,'4'3'0,"-1"-1"0,0 0 0,0 1 0,0-1 0,0 1 0,0 0 0,0 0 0,-1 0 0,0 0 0,0 1 0,1-1 0,0 5 0,7 6 0,148 174 0,-113-129 0,67 118 0,-65-99 0,1 21 0,-27-48 0,-19-44 0,1 0 0,-1 0 0,1 0 0,1-1 0,-1 1 0,1-1 0,0 0 0,0 0 0,1 0 0,8 9 0,125 113-1365,-124-117-5461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8T20:21:46.0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0 398 24575,'17'0'0,"-1"2"0,1 0 0,-1 1 0,1 0 0,-1 1 0,22 9 0,89 48 0,-86-39 0,57 21 0,51 27 0,-148-70 0,0 1 0,1-1 0,-1 0 0,0 1 0,0-1 0,0 0 0,0 0 0,1 0 0,-1 0 0,0 0 0,0 0 0,0 0 0,1 0 0,-1 0 0,0-1 0,0 1 0,0 0 0,0-1 0,0 1 0,1-1 0,-1 1 0,0-1 0,0 0 0,0 1 0,0-1 0,-1 0 0,1 0 0,0 0 0,0 0 0,0 0 0,-1 0 0,1 0 0,0 0 0,-1 0 0,1 0 0,-1 0 0,1 0 0,-1 0 0,0 0 0,1 0 0,-1-1 0,0 1 0,0 0 0,0 0 0,0 0 0,0-2 0,2-10 0,-1 0 0,-1 0 0,-1-19 0,0 20 0,-2-475-1365,3 464-5461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3T21:41:00.07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1 110,'38'-3,"0"-1,0-1,42-13,30-5,-61 15,3 0,107-5,1479 15,-928-3,-666-1,54-9,33-3,910 12,-507 5,-347-3,-164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21:41:17.7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24575,'890'0'0,"-734"14"0,-104-8 0,58 1 0,2988-8-1365,-3075 1-5461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21:41:22.5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24575,'4278'0'-1365,"-4255"0"-5461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21:41:32.5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24575,'4'3'0,"-1"-1"0,0 0 0,0 1 0,0-1 0,0 1 0,0 0 0,0 0 0,-1 0 0,0 0 0,0 1 0,1-1 0,0 5 0,7 6 0,148 174 0,-113-129 0,67 118 0,-65-99 0,1 21 0,-27-48 0,-19-44 0,1 0 0,-1 0 0,1 0 0,1-1 0,-1 1 0,1-1 0,0 0 0,0 0 0,1 0 0,8 9 0,125 113-1365,-124-117-5461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21:41:34.6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0 398 24575,'17'0'0,"-1"2"0,1 0 0,-1 1 0,1 0 0,-1 1 0,22 9 0,89 48 0,-86-39 0,57 21 0,51 27 0,-148-70 0,0 1 0,1-1 0,-1 0 0,0 1 0,0-1 0,0 0 0,0 0 0,1 0 0,-1 0 0,0 0 0,0 0 0,0 0 0,1 0 0,-1 0 0,0-1 0,0 1 0,0 0 0,0-1 0,0 1 0,1-1 0,-1 1 0,0-1 0,0 0 0,0 1 0,0-1 0,-1 0 0,1 0 0,0 0 0,0 0 0,0 0 0,-1 0 0,1 0 0,0 0 0,-1 0 0,1 0 0,-1 0 0,1 0 0,-1 0 0,0 0 0,1 0 0,-1-1 0,0 1 0,0 0 0,0 0 0,0 0 0,0-2 0,2-10 0,-1 0 0,-1 0 0,-1-19 0,0 20 0,-2-475-1365,3 464-5461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21:43:05.4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30 24575,'3794'0'0,"-3752"3"0,0 1 0,72 17 0,-73-12 0,1-2 0,-1-1 0,45 0 0,1625-10 0,-957 6 0,-558-16 0,-28 1 0,59 0 0,87-1 0,1960 15 0,-1206-2 0,-863 15 0,-3 0 0,1154-16 0,-1181-11 0,-5-1 0,-60 15 0,-39 1 0,138-15 0,-79 0 0,260 7 0,-212 9 0,311-3-1365,-465 0-5461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21:43:10.9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19 24575,'1300'0'0,"-1251"2"0,53 9 0,49 3 0,18 0 0,9-1 0,682-14 0,-666-13 0,-5 0 0,1498 13 0,-763 3 0,-906-3 0,-1-1 0,1 0 0,17-6 0,43-5 0,16 1-1365,-68 6-5461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21:43:13.2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58 24575,'113'-4'0,"189"-32"0,-229 27 0,0 3 0,1 3 0,77 8 0,215 36 0,-67-4 0,77-33 0,-206-7 0,1122 4-1365,-1269-1-5461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0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3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6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5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1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0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8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2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0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3" Type="http://schemas.openxmlformats.org/officeDocument/2006/relationships/image" Target="../media/image2.png"/><Relationship Id="rId21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customXml" Target="../ink/ink5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24" Type="http://schemas.openxmlformats.org/officeDocument/2006/relationships/customXml" Target="../ink/ink11.xml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10" Type="http://schemas.openxmlformats.org/officeDocument/2006/relationships/customXml" Target="../ink/ink4.xml"/><Relationship Id="rId19" Type="http://schemas.openxmlformats.org/officeDocument/2006/relationships/image" Target="../media/image10.png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13" Type="http://schemas.openxmlformats.org/officeDocument/2006/relationships/image" Target="../media/image70.png"/><Relationship Id="rId18" Type="http://schemas.openxmlformats.org/officeDocument/2006/relationships/customXml" Target="../ink/ink17.xml"/><Relationship Id="rId3" Type="http://schemas.openxmlformats.org/officeDocument/2006/relationships/image" Target="../media/image2.png"/><Relationship Id="rId21" Type="http://schemas.openxmlformats.org/officeDocument/2006/relationships/customXml" Target="../ink/ink19.xml"/><Relationship Id="rId7" Type="http://schemas.openxmlformats.org/officeDocument/2006/relationships/image" Target="../media/image15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customXml" Target="../ink/ink16.xml"/><Relationship Id="rId20" Type="http://schemas.openxmlformats.org/officeDocument/2006/relationships/customXml" Target="../ink/ink1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.xml"/><Relationship Id="rId5" Type="http://schemas.openxmlformats.org/officeDocument/2006/relationships/image" Target="../media/image14.png"/><Relationship Id="rId15" Type="http://schemas.openxmlformats.org/officeDocument/2006/relationships/image" Target="../media/image80.png"/><Relationship Id="rId19" Type="http://schemas.openxmlformats.org/officeDocument/2006/relationships/image" Target="../media/image17.png"/><Relationship Id="rId4" Type="http://schemas.openxmlformats.org/officeDocument/2006/relationships/customXml" Target="../ink/ink12.xml"/><Relationship Id="rId14" Type="http://schemas.openxmlformats.org/officeDocument/2006/relationships/customXml" Target="../ink/ink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340B0594-28A5-0991-09BA-B1B98A02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261327"/>
            <a:ext cx="11077575" cy="20955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it-IT" sz="2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Congresso Provinciale Formativo </a:t>
            </a:r>
          </a:p>
          <a:p>
            <a:pPr algn="ctr"/>
            <a:endParaRPr lang="it-IT" sz="5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14400" dirty="0"/>
              <a:t>Milano 10 Giugno 2023</a:t>
            </a:r>
          </a:p>
        </p:txBody>
      </p:sp>
      <p:pic>
        <p:nvPicPr>
          <p:cNvPr id="7" name="Immagine 6" descr="Immagine che contiene emblema, simbolo, mappa&#10;&#10;Descrizione generata automaticamente">
            <a:extLst>
              <a:ext uri="{FF2B5EF4-FFF2-40B4-BE49-F238E27FC236}">
                <a16:creationId xmlns:a16="http://schemas.microsoft.com/office/drawing/2014/main" id="{76789A9D-02B8-8A52-A9F8-3BFEAA24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" y="152897"/>
            <a:ext cx="1999707" cy="1969712"/>
          </a:xfrm>
          <a:prstGeom prst="rect">
            <a:avLst/>
          </a:prstGeom>
          <a:noFill/>
        </p:spPr>
      </p:pic>
      <p:sp>
        <p:nvSpPr>
          <p:cNvPr id="103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 dirty="0"/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9920F60D-2F53-35C8-5D3F-18E2C27B4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2174" y="291615"/>
            <a:ext cx="9286875" cy="84613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t-IT" sz="3300" b="1" dirty="0"/>
              <a:t>Associazione dei Salesiani Cooperatori</a:t>
            </a:r>
            <a:br>
              <a:rPr lang="it-IT" sz="3300" b="1" dirty="0"/>
            </a:br>
            <a:r>
              <a:rPr lang="it-IT" sz="1800" b="1" dirty="0"/>
              <a:t>Lombardia</a:t>
            </a:r>
          </a:p>
        </p:txBody>
      </p:sp>
      <p:pic>
        <p:nvPicPr>
          <p:cNvPr id="11" name="Immagine 10" descr="Immagine che contiene testo&#10;&#10;Descrizione generata automaticamente">
            <a:extLst>
              <a:ext uri="{FF2B5EF4-FFF2-40B4-BE49-F238E27FC236}">
                <a16:creationId xmlns:a16="http://schemas.microsoft.com/office/drawing/2014/main" id="{99221FCE-FEAA-5E6D-A73F-F0576A2F2C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3080">
            <a:off x="76008" y="2703407"/>
            <a:ext cx="3608802" cy="541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74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B212F-4D88-043F-CC48-F8246EED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045" y="85522"/>
            <a:ext cx="4984490" cy="568998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2000" b="1" dirty="0"/>
              <a:t>Associazione dei Salesiani Cooperatori</a:t>
            </a:r>
            <a:br>
              <a:rPr lang="it-IT" sz="3300" b="1" dirty="0"/>
            </a:br>
            <a:r>
              <a:rPr lang="it-IT" sz="1600" b="1" dirty="0"/>
              <a:t>Lombardia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0B0594-28A5-0991-09BA-B1B98A02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32110" y="6388669"/>
            <a:ext cx="9049661" cy="466352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Congresso Provinciale Formativo – Milano 10 Giugno 2023</a:t>
            </a:r>
          </a:p>
        </p:txBody>
      </p:sp>
      <p:pic>
        <p:nvPicPr>
          <p:cNvPr id="7" name="Immagine 6" descr="Immagine che contiene emblema, simbolo, mappa&#10;&#10;Descrizione generata automaticamente">
            <a:extLst>
              <a:ext uri="{FF2B5EF4-FFF2-40B4-BE49-F238E27FC236}">
                <a16:creationId xmlns:a16="http://schemas.microsoft.com/office/drawing/2014/main" id="{76789A9D-02B8-8A52-A9F8-3BFEAA24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" y="152897"/>
            <a:ext cx="1999707" cy="1969712"/>
          </a:xfrm>
          <a:prstGeom prst="rect">
            <a:avLst/>
          </a:prstGeom>
          <a:noFill/>
        </p:spPr>
      </p:pic>
      <p:sp>
        <p:nvSpPr>
          <p:cNvPr id="103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0831AD-16DE-4FCC-9A93-491C5BCDF22B}"/>
              </a:ext>
            </a:extLst>
          </p:cNvPr>
          <p:cNvSpPr txBox="1"/>
          <p:nvPr/>
        </p:nvSpPr>
        <p:spPr>
          <a:xfrm>
            <a:off x="233354" y="2332755"/>
            <a:ext cx="1200810" cy="646331"/>
          </a:xfrm>
          <a:custGeom>
            <a:avLst/>
            <a:gdLst>
              <a:gd name="connsiteX0" fmla="*/ 0 w 1200810"/>
              <a:gd name="connsiteY0" fmla="*/ 0 h 646331"/>
              <a:gd name="connsiteX1" fmla="*/ 400270 w 1200810"/>
              <a:gd name="connsiteY1" fmla="*/ 0 h 646331"/>
              <a:gd name="connsiteX2" fmla="*/ 824556 w 1200810"/>
              <a:gd name="connsiteY2" fmla="*/ 0 h 646331"/>
              <a:gd name="connsiteX3" fmla="*/ 1200810 w 1200810"/>
              <a:gd name="connsiteY3" fmla="*/ 0 h 646331"/>
              <a:gd name="connsiteX4" fmla="*/ 1200810 w 1200810"/>
              <a:gd name="connsiteY4" fmla="*/ 336092 h 646331"/>
              <a:gd name="connsiteX5" fmla="*/ 1200810 w 1200810"/>
              <a:gd name="connsiteY5" fmla="*/ 646331 h 646331"/>
              <a:gd name="connsiteX6" fmla="*/ 812548 w 1200810"/>
              <a:gd name="connsiteY6" fmla="*/ 646331 h 646331"/>
              <a:gd name="connsiteX7" fmla="*/ 400270 w 1200810"/>
              <a:gd name="connsiteY7" fmla="*/ 646331 h 646331"/>
              <a:gd name="connsiteX8" fmla="*/ 0 w 1200810"/>
              <a:gd name="connsiteY8" fmla="*/ 646331 h 646331"/>
              <a:gd name="connsiteX9" fmla="*/ 0 w 1200810"/>
              <a:gd name="connsiteY9" fmla="*/ 316702 h 646331"/>
              <a:gd name="connsiteX10" fmla="*/ 0 w 1200810"/>
              <a:gd name="connsiteY10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0810" h="646331" extrusionOk="0">
                <a:moveTo>
                  <a:pt x="0" y="0"/>
                </a:moveTo>
                <a:cubicBezTo>
                  <a:pt x="191357" y="-1254"/>
                  <a:pt x="245146" y="15290"/>
                  <a:pt x="400270" y="0"/>
                </a:cubicBezTo>
                <a:cubicBezTo>
                  <a:pt x="555394" y="-15290"/>
                  <a:pt x="617450" y="47293"/>
                  <a:pt x="824556" y="0"/>
                </a:cubicBezTo>
                <a:cubicBezTo>
                  <a:pt x="1031662" y="-47293"/>
                  <a:pt x="1099569" y="5272"/>
                  <a:pt x="1200810" y="0"/>
                </a:cubicBezTo>
                <a:cubicBezTo>
                  <a:pt x="1203660" y="94763"/>
                  <a:pt x="1186131" y="241237"/>
                  <a:pt x="1200810" y="336092"/>
                </a:cubicBezTo>
                <a:cubicBezTo>
                  <a:pt x="1215489" y="430947"/>
                  <a:pt x="1182059" y="539787"/>
                  <a:pt x="1200810" y="646331"/>
                </a:cubicBezTo>
                <a:cubicBezTo>
                  <a:pt x="1012593" y="673767"/>
                  <a:pt x="946253" y="623540"/>
                  <a:pt x="812548" y="646331"/>
                </a:cubicBezTo>
                <a:cubicBezTo>
                  <a:pt x="678843" y="669122"/>
                  <a:pt x="529994" y="645736"/>
                  <a:pt x="400270" y="646331"/>
                </a:cubicBezTo>
                <a:cubicBezTo>
                  <a:pt x="270546" y="646926"/>
                  <a:pt x="144550" y="602866"/>
                  <a:pt x="0" y="646331"/>
                </a:cubicBezTo>
                <a:cubicBezTo>
                  <a:pt x="-660" y="499429"/>
                  <a:pt x="26482" y="437000"/>
                  <a:pt x="0" y="316702"/>
                </a:cubicBezTo>
                <a:cubicBezTo>
                  <a:pt x="-26482" y="196404"/>
                  <a:pt x="30941" y="70077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335432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Art. 36</a:t>
            </a:r>
          </a:p>
          <a:p>
            <a:pPr algn="ctr"/>
            <a:r>
              <a:rPr lang="it-IT" b="1" dirty="0"/>
              <a:t>Statuto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A4DFBD-2A56-2A34-ED3D-FC5756DA2010}"/>
              </a:ext>
            </a:extLst>
          </p:cNvPr>
          <p:cNvSpPr txBox="1"/>
          <p:nvPr/>
        </p:nvSpPr>
        <p:spPr>
          <a:xfrm>
            <a:off x="2464067" y="796454"/>
            <a:ext cx="8710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IL LIVELLO LOCALE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451D409-8631-CBB4-1A02-103D3BF710F7}"/>
              </a:ext>
            </a:extLst>
          </p:cNvPr>
          <p:cNvCxnSpPr/>
          <p:nvPr/>
        </p:nvCxnSpPr>
        <p:spPr>
          <a:xfrm>
            <a:off x="2233061" y="798897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00E6AE2-943E-39D8-F333-EC9147569195}"/>
              </a:ext>
            </a:extLst>
          </p:cNvPr>
          <p:cNvCxnSpPr/>
          <p:nvPr/>
        </p:nvCxnSpPr>
        <p:spPr>
          <a:xfrm>
            <a:off x="2233061" y="1307432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1DAD57F-8979-6D6D-908C-203722BBB978}"/>
              </a:ext>
            </a:extLst>
          </p:cNvPr>
          <p:cNvSpPr txBox="1"/>
          <p:nvPr/>
        </p:nvSpPr>
        <p:spPr>
          <a:xfrm>
            <a:off x="2377439" y="1815967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§1. Il nucleo fondamentale della realtà associativa è il Centro Locale. Ordinariamente raggruppa i Salesiani Cooperatori che operano in un determinato territorio. Ogni Centro ha un Delegato o una Delegata nominati dal rispettivo Ispettore o Ispettrice. Il Centro è eretto preferibilmente presso un’opera dei Salesiani di don Bosco o delle Figlie di Maria Ausiliatrice</a:t>
            </a:r>
            <a:endParaRPr lang="it-IT" dirty="0"/>
          </a:p>
        </p:txBody>
      </p:sp>
      <p:pic>
        <p:nvPicPr>
          <p:cNvPr id="12" name="Immagine 11" descr="Immagine che contiene testo&#10;&#10;Descrizione generata automaticamente">
            <a:extLst>
              <a:ext uri="{FF2B5EF4-FFF2-40B4-BE49-F238E27FC236}">
                <a16:creationId xmlns:a16="http://schemas.microsoft.com/office/drawing/2014/main" id="{934E1A4D-2861-35C2-B529-89FC3229C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3080">
            <a:off x="112888" y="3525853"/>
            <a:ext cx="1613478" cy="241908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Input penna 12">
                <a:extLst>
                  <a:ext uri="{FF2B5EF4-FFF2-40B4-BE49-F238E27FC236}">
                    <a16:creationId xmlns:a16="http://schemas.microsoft.com/office/drawing/2014/main" id="{FFF955AE-EB0A-DD1E-14A9-206C6697E143}"/>
                  </a:ext>
                </a:extLst>
              </p14:cNvPr>
              <p14:cNvContentPartPr/>
              <p14:nvPr/>
            </p14:nvContentPartPr>
            <p14:xfrm>
              <a:off x="3041356" y="2001657"/>
              <a:ext cx="2203200" cy="10080"/>
            </p14:xfrm>
          </p:contentPart>
        </mc:Choice>
        <mc:Fallback xmlns="">
          <p:pic>
            <p:nvPicPr>
              <p:cNvPr id="13" name="Input penna 12">
                <a:extLst>
                  <a:ext uri="{FF2B5EF4-FFF2-40B4-BE49-F238E27FC236}">
                    <a16:creationId xmlns:a16="http://schemas.microsoft.com/office/drawing/2014/main" id="{FFF955AE-EB0A-DD1E-14A9-206C6697E14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87716" y="1893657"/>
                <a:ext cx="2310840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put penna 13">
                <a:extLst>
                  <a:ext uri="{FF2B5EF4-FFF2-40B4-BE49-F238E27FC236}">
                    <a16:creationId xmlns:a16="http://schemas.microsoft.com/office/drawing/2014/main" id="{9F7C4FAE-3CBB-C55E-18DA-49CE7F1EA166}"/>
                  </a:ext>
                </a:extLst>
              </p14:cNvPr>
              <p14:cNvContentPartPr/>
              <p14:nvPr/>
            </p14:nvContentPartPr>
            <p14:xfrm>
              <a:off x="5928916" y="1981857"/>
              <a:ext cx="1789560" cy="39960"/>
            </p14:xfrm>
          </p:contentPart>
        </mc:Choice>
        <mc:Fallback xmlns="">
          <p:pic>
            <p:nvPicPr>
              <p:cNvPr id="14" name="Input penna 13">
                <a:extLst>
                  <a:ext uri="{FF2B5EF4-FFF2-40B4-BE49-F238E27FC236}">
                    <a16:creationId xmlns:a16="http://schemas.microsoft.com/office/drawing/2014/main" id="{9F7C4FAE-3CBB-C55E-18DA-49CE7F1EA16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75276" y="1873857"/>
                <a:ext cx="1897200" cy="2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put penna 14">
                <a:extLst>
                  <a:ext uri="{FF2B5EF4-FFF2-40B4-BE49-F238E27FC236}">
                    <a16:creationId xmlns:a16="http://schemas.microsoft.com/office/drawing/2014/main" id="{DF320596-A542-B65B-41D4-315EF12C674E}"/>
                  </a:ext>
                </a:extLst>
              </p14:cNvPr>
              <p14:cNvContentPartPr/>
              <p14:nvPr/>
            </p14:nvContentPartPr>
            <p14:xfrm>
              <a:off x="8239036" y="2126937"/>
              <a:ext cx="1558800" cy="10080"/>
            </p14:xfrm>
          </p:contentPart>
        </mc:Choice>
        <mc:Fallback xmlns="">
          <p:pic>
            <p:nvPicPr>
              <p:cNvPr id="15" name="Input penna 14">
                <a:extLst>
                  <a:ext uri="{FF2B5EF4-FFF2-40B4-BE49-F238E27FC236}">
                    <a16:creationId xmlns:a16="http://schemas.microsoft.com/office/drawing/2014/main" id="{DF320596-A542-B65B-41D4-315EF12C674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230036" y="2118297"/>
                <a:ext cx="1576440" cy="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97A70757-4D3E-3368-1456-84AFA6612109}"/>
                  </a:ext>
                </a:extLst>
              </p14:cNvPr>
              <p14:cNvContentPartPr/>
              <p14:nvPr/>
            </p14:nvContentPartPr>
            <p14:xfrm>
              <a:off x="8210236" y="1857657"/>
              <a:ext cx="1548720" cy="36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97A70757-4D3E-3368-1456-84AFA661210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201596" y="1848657"/>
                <a:ext cx="156636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uppo 18">
            <a:extLst>
              <a:ext uri="{FF2B5EF4-FFF2-40B4-BE49-F238E27FC236}">
                <a16:creationId xmlns:a16="http://schemas.microsoft.com/office/drawing/2014/main" id="{27267448-CE21-EC3C-BF94-D89C423EC6FB}"/>
              </a:ext>
            </a:extLst>
          </p:cNvPr>
          <p:cNvGrpSpPr/>
          <p:nvPr/>
        </p:nvGrpSpPr>
        <p:grpSpPr>
          <a:xfrm>
            <a:off x="6237076" y="1453377"/>
            <a:ext cx="281520" cy="370080"/>
            <a:chOff x="6237076" y="1453377"/>
            <a:chExt cx="281520" cy="370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7" name="Input penna 16">
                  <a:extLst>
                    <a:ext uri="{FF2B5EF4-FFF2-40B4-BE49-F238E27FC236}">
                      <a16:creationId xmlns:a16="http://schemas.microsoft.com/office/drawing/2014/main" id="{0EDE83CC-5254-EA98-384F-7AD819077BCB}"/>
                    </a:ext>
                  </a:extLst>
                </p14:cNvPr>
                <p14:cNvContentPartPr/>
                <p14:nvPr/>
              </p14:nvContentPartPr>
              <p14:xfrm>
                <a:off x="6237076" y="1453377"/>
                <a:ext cx="243720" cy="333720"/>
              </p14:xfrm>
            </p:contentPart>
          </mc:Choice>
          <mc:Fallback xmlns="">
            <p:pic>
              <p:nvPicPr>
                <p:cNvPr id="17" name="Input penna 16">
                  <a:extLst>
                    <a:ext uri="{FF2B5EF4-FFF2-40B4-BE49-F238E27FC236}">
                      <a16:creationId xmlns:a16="http://schemas.microsoft.com/office/drawing/2014/main" id="{0EDE83CC-5254-EA98-384F-7AD819077BC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228076" y="1444377"/>
                  <a:ext cx="261360" cy="35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8" name="Input penna 17">
                  <a:extLst>
                    <a:ext uri="{FF2B5EF4-FFF2-40B4-BE49-F238E27FC236}">
                      <a16:creationId xmlns:a16="http://schemas.microsoft.com/office/drawing/2014/main" id="{90957E11-049B-A683-7D4C-531FDE35CFA0}"/>
                    </a:ext>
                  </a:extLst>
                </p14:cNvPr>
                <p14:cNvContentPartPr/>
                <p14:nvPr/>
              </p14:nvContentPartPr>
              <p14:xfrm>
                <a:off x="6304396" y="1598817"/>
                <a:ext cx="214200" cy="224640"/>
              </p14:xfrm>
            </p:contentPart>
          </mc:Choice>
          <mc:Fallback xmlns="">
            <p:pic>
              <p:nvPicPr>
                <p:cNvPr id="18" name="Input penna 17">
                  <a:extLst>
                    <a:ext uri="{FF2B5EF4-FFF2-40B4-BE49-F238E27FC236}">
                      <a16:creationId xmlns:a16="http://schemas.microsoft.com/office/drawing/2014/main" id="{90957E11-049B-A683-7D4C-531FDE35CFA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295396" y="1589817"/>
                  <a:ext cx="231840" cy="242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1" name="Input penna 20">
                <a:extLst>
                  <a:ext uri="{FF2B5EF4-FFF2-40B4-BE49-F238E27FC236}">
                    <a16:creationId xmlns:a16="http://schemas.microsoft.com/office/drawing/2014/main" id="{3920771C-2F68-269C-4CD8-AC7A2E7D1A8D}"/>
                  </a:ext>
                </a:extLst>
              </p14:cNvPr>
              <p14:cNvContentPartPr/>
              <p14:nvPr/>
            </p14:nvContentPartPr>
            <p14:xfrm>
              <a:off x="2454196" y="2953857"/>
              <a:ext cx="5265000" cy="30960"/>
            </p14:xfrm>
          </p:contentPart>
        </mc:Choice>
        <mc:Fallback xmlns="">
          <p:pic>
            <p:nvPicPr>
              <p:cNvPr id="21" name="Input penna 20">
                <a:extLst>
                  <a:ext uri="{FF2B5EF4-FFF2-40B4-BE49-F238E27FC236}">
                    <a16:creationId xmlns:a16="http://schemas.microsoft.com/office/drawing/2014/main" id="{3920771C-2F68-269C-4CD8-AC7A2E7D1A8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445556" y="2944857"/>
                <a:ext cx="5282640" cy="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2" name="Input penna 21">
                <a:extLst>
                  <a:ext uri="{FF2B5EF4-FFF2-40B4-BE49-F238E27FC236}">
                    <a16:creationId xmlns:a16="http://schemas.microsoft.com/office/drawing/2014/main" id="{D024BE31-31CC-3F3F-ACB6-CF0FAFDEEC47}"/>
                  </a:ext>
                </a:extLst>
              </p14:cNvPr>
              <p14:cNvContentPartPr/>
              <p14:nvPr/>
            </p14:nvContentPartPr>
            <p14:xfrm>
              <a:off x="9259276" y="2938737"/>
              <a:ext cx="2192400" cy="26280"/>
            </p14:xfrm>
          </p:contentPart>
        </mc:Choice>
        <mc:Fallback xmlns="">
          <p:pic>
            <p:nvPicPr>
              <p:cNvPr id="22" name="Input penna 21">
                <a:extLst>
                  <a:ext uri="{FF2B5EF4-FFF2-40B4-BE49-F238E27FC236}">
                    <a16:creationId xmlns:a16="http://schemas.microsoft.com/office/drawing/2014/main" id="{D024BE31-31CC-3F3F-ACB6-CF0FAFDEEC4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250636" y="2930097"/>
                <a:ext cx="2210040" cy="4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3" name="Input penna 22">
                <a:extLst>
                  <a:ext uri="{FF2B5EF4-FFF2-40B4-BE49-F238E27FC236}">
                    <a16:creationId xmlns:a16="http://schemas.microsoft.com/office/drawing/2014/main" id="{8992CBC7-D6B0-C7A4-8AE9-EDBE8E1B514F}"/>
                  </a:ext>
                </a:extLst>
              </p14:cNvPr>
              <p14:cNvContentPartPr/>
              <p14:nvPr/>
            </p14:nvContentPartPr>
            <p14:xfrm>
              <a:off x="2454196" y="3222777"/>
              <a:ext cx="1192680" cy="31680"/>
            </p14:xfrm>
          </p:contentPart>
        </mc:Choice>
        <mc:Fallback xmlns="">
          <p:pic>
            <p:nvPicPr>
              <p:cNvPr id="23" name="Input penna 22">
                <a:extLst>
                  <a:ext uri="{FF2B5EF4-FFF2-40B4-BE49-F238E27FC236}">
                    <a16:creationId xmlns:a16="http://schemas.microsoft.com/office/drawing/2014/main" id="{8992CBC7-D6B0-C7A4-8AE9-EDBE8E1B514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445556" y="3213777"/>
                <a:ext cx="1210320" cy="4932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FECDDAF-334E-F425-3536-E42374757315}"/>
              </a:ext>
            </a:extLst>
          </p:cNvPr>
          <p:cNvSpPr txBox="1"/>
          <p:nvPr/>
        </p:nvSpPr>
        <p:spPr>
          <a:xfrm>
            <a:off x="2377439" y="3718502"/>
            <a:ext cx="9067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it-IT" dirty="0"/>
              <a:t>2. I Centri Locali sono diretti collegialmente da un Consiglio Locale eletto da tutti i membri che compongono l’Assemblea del centro Locale. Il Consiglio elegge tra i suoi membri un Coordinatore Locale e definisce i compiti specifici dei Consiglieri. Del Consiglio fanno parte con voce attiva il Delegato o la Delegata.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5" name="Input penna 24">
                <a:extLst>
                  <a:ext uri="{FF2B5EF4-FFF2-40B4-BE49-F238E27FC236}">
                    <a16:creationId xmlns:a16="http://schemas.microsoft.com/office/drawing/2014/main" id="{86C38F13-532F-5405-EB4F-D6C0027E57CD}"/>
                  </a:ext>
                </a:extLst>
              </p14:cNvPr>
              <p14:cNvContentPartPr/>
              <p14:nvPr/>
            </p14:nvContentPartPr>
            <p14:xfrm>
              <a:off x="3050536" y="3883255"/>
              <a:ext cx="2559960" cy="360"/>
            </p14:xfrm>
          </p:contentPart>
        </mc:Choice>
        <mc:Fallback>
          <p:pic>
            <p:nvPicPr>
              <p:cNvPr id="25" name="Input penna 24">
                <a:extLst>
                  <a:ext uri="{FF2B5EF4-FFF2-40B4-BE49-F238E27FC236}">
                    <a16:creationId xmlns:a16="http://schemas.microsoft.com/office/drawing/2014/main" id="{86C38F13-532F-5405-EB4F-D6C0027E57C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996528" y="3775255"/>
                <a:ext cx="2667615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6" name="Input penna 25">
                <a:extLst>
                  <a:ext uri="{FF2B5EF4-FFF2-40B4-BE49-F238E27FC236}">
                    <a16:creationId xmlns:a16="http://schemas.microsoft.com/office/drawing/2014/main" id="{0601907B-0717-B76B-CE71-8FE039D599AC}"/>
                  </a:ext>
                </a:extLst>
              </p14:cNvPr>
              <p14:cNvContentPartPr/>
              <p14:nvPr/>
            </p14:nvContentPartPr>
            <p14:xfrm>
              <a:off x="7575592" y="3906034"/>
              <a:ext cx="2367720" cy="360"/>
            </p14:xfrm>
          </p:contentPart>
        </mc:Choice>
        <mc:Fallback>
          <p:pic>
            <p:nvPicPr>
              <p:cNvPr id="26" name="Input penna 25">
                <a:extLst>
                  <a:ext uri="{FF2B5EF4-FFF2-40B4-BE49-F238E27FC236}">
                    <a16:creationId xmlns:a16="http://schemas.microsoft.com/office/drawing/2014/main" id="{0601907B-0717-B76B-CE71-8FE039D599A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521592" y="3798034"/>
                <a:ext cx="247536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224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B212F-4D88-043F-CC48-F8246EED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045" y="85522"/>
            <a:ext cx="4984490" cy="568998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2000" b="1" dirty="0"/>
              <a:t>Associazione dei Salesiani Cooperatori</a:t>
            </a:r>
            <a:br>
              <a:rPr lang="it-IT" sz="3300" b="1" dirty="0"/>
            </a:br>
            <a:r>
              <a:rPr lang="it-IT" sz="1600" b="1" dirty="0"/>
              <a:t>Lombardia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0B0594-28A5-0991-09BA-B1B98A02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32110" y="6388669"/>
            <a:ext cx="9049661" cy="466352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Congresso Provinciale Formativo – Milano 10 Giugno 2023</a:t>
            </a:r>
          </a:p>
        </p:txBody>
      </p:sp>
      <p:pic>
        <p:nvPicPr>
          <p:cNvPr id="7" name="Immagine 6" descr="Immagine che contiene emblema, simbolo, mappa&#10;&#10;Descrizione generata automaticamente">
            <a:extLst>
              <a:ext uri="{FF2B5EF4-FFF2-40B4-BE49-F238E27FC236}">
                <a16:creationId xmlns:a16="http://schemas.microsoft.com/office/drawing/2014/main" id="{76789A9D-02B8-8A52-A9F8-3BFEAA24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" y="152897"/>
            <a:ext cx="1999707" cy="1969712"/>
          </a:xfrm>
          <a:prstGeom prst="rect">
            <a:avLst/>
          </a:prstGeom>
          <a:noFill/>
        </p:spPr>
      </p:pic>
      <p:sp>
        <p:nvSpPr>
          <p:cNvPr id="103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0831AD-16DE-4FCC-9A93-491C5BCDF22B}"/>
              </a:ext>
            </a:extLst>
          </p:cNvPr>
          <p:cNvSpPr txBox="1"/>
          <p:nvPr/>
        </p:nvSpPr>
        <p:spPr>
          <a:xfrm>
            <a:off x="233354" y="2332755"/>
            <a:ext cx="1200810" cy="646331"/>
          </a:xfrm>
          <a:custGeom>
            <a:avLst/>
            <a:gdLst>
              <a:gd name="connsiteX0" fmla="*/ 0 w 1200810"/>
              <a:gd name="connsiteY0" fmla="*/ 0 h 646331"/>
              <a:gd name="connsiteX1" fmla="*/ 400270 w 1200810"/>
              <a:gd name="connsiteY1" fmla="*/ 0 h 646331"/>
              <a:gd name="connsiteX2" fmla="*/ 824556 w 1200810"/>
              <a:gd name="connsiteY2" fmla="*/ 0 h 646331"/>
              <a:gd name="connsiteX3" fmla="*/ 1200810 w 1200810"/>
              <a:gd name="connsiteY3" fmla="*/ 0 h 646331"/>
              <a:gd name="connsiteX4" fmla="*/ 1200810 w 1200810"/>
              <a:gd name="connsiteY4" fmla="*/ 336092 h 646331"/>
              <a:gd name="connsiteX5" fmla="*/ 1200810 w 1200810"/>
              <a:gd name="connsiteY5" fmla="*/ 646331 h 646331"/>
              <a:gd name="connsiteX6" fmla="*/ 812548 w 1200810"/>
              <a:gd name="connsiteY6" fmla="*/ 646331 h 646331"/>
              <a:gd name="connsiteX7" fmla="*/ 400270 w 1200810"/>
              <a:gd name="connsiteY7" fmla="*/ 646331 h 646331"/>
              <a:gd name="connsiteX8" fmla="*/ 0 w 1200810"/>
              <a:gd name="connsiteY8" fmla="*/ 646331 h 646331"/>
              <a:gd name="connsiteX9" fmla="*/ 0 w 1200810"/>
              <a:gd name="connsiteY9" fmla="*/ 316702 h 646331"/>
              <a:gd name="connsiteX10" fmla="*/ 0 w 1200810"/>
              <a:gd name="connsiteY10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0810" h="646331" extrusionOk="0">
                <a:moveTo>
                  <a:pt x="0" y="0"/>
                </a:moveTo>
                <a:cubicBezTo>
                  <a:pt x="191357" y="-1254"/>
                  <a:pt x="245146" y="15290"/>
                  <a:pt x="400270" y="0"/>
                </a:cubicBezTo>
                <a:cubicBezTo>
                  <a:pt x="555394" y="-15290"/>
                  <a:pt x="617450" y="47293"/>
                  <a:pt x="824556" y="0"/>
                </a:cubicBezTo>
                <a:cubicBezTo>
                  <a:pt x="1031662" y="-47293"/>
                  <a:pt x="1099569" y="5272"/>
                  <a:pt x="1200810" y="0"/>
                </a:cubicBezTo>
                <a:cubicBezTo>
                  <a:pt x="1203660" y="94763"/>
                  <a:pt x="1186131" y="241237"/>
                  <a:pt x="1200810" y="336092"/>
                </a:cubicBezTo>
                <a:cubicBezTo>
                  <a:pt x="1215489" y="430947"/>
                  <a:pt x="1182059" y="539787"/>
                  <a:pt x="1200810" y="646331"/>
                </a:cubicBezTo>
                <a:cubicBezTo>
                  <a:pt x="1012593" y="673767"/>
                  <a:pt x="946253" y="623540"/>
                  <a:pt x="812548" y="646331"/>
                </a:cubicBezTo>
                <a:cubicBezTo>
                  <a:pt x="678843" y="669122"/>
                  <a:pt x="529994" y="645736"/>
                  <a:pt x="400270" y="646331"/>
                </a:cubicBezTo>
                <a:cubicBezTo>
                  <a:pt x="270546" y="646926"/>
                  <a:pt x="144550" y="602866"/>
                  <a:pt x="0" y="646331"/>
                </a:cubicBezTo>
                <a:cubicBezTo>
                  <a:pt x="-660" y="499429"/>
                  <a:pt x="26482" y="437000"/>
                  <a:pt x="0" y="316702"/>
                </a:cubicBezTo>
                <a:cubicBezTo>
                  <a:pt x="-26482" y="196404"/>
                  <a:pt x="30941" y="70077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335432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Art. 22</a:t>
            </a:r>
          </a:p>
          <a:p>
            <a:pPr algn="ctr"/>
            <a:r>
              <a:rPr lang="it-IT" b="1" dirty="0"/>
              <a:t>Statuto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A4DFBD-2A56-2A34-ED3D-FC5756DA2010}"/>
              </a:ext>
            </a:extLst>
          </p:cNvPr>
          <p:cNvSpPr txBox="1"/>
          <p:nvPr/>
        </p:nvSpPr>
        <p:spPr>
          <a:xfrm>
            <a:off x="2464067" y="796454"/>
            <a:ext cx="8710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CORRESPONSABILI NELLA MISSIONE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451D409-8631-CBB4-1A02-103D3BF710F7}"/>
              </a:ext>
            </a:extLst>
          </p:cNvPr>
          <p:cNvCxnSpPr/>
          <p:nvPr/>
        </p:nvCxnSpPr>
        <p:spPr>
          <a:xfrm>
            <a:off x="2233061" y="798897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00E6AE2-943E-39D8-F333-EC9147569195}"/>
              </a:ext>
            </a:extLst>
          </p:cNvPr>
          <p:cNvCxnSpPr/>
          <p:nvPr/>
        </p:nvCxnSpPr>
        <p:spPr>
          <a:xfrm>
            <a:off x="2233061" y="1307432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Immagine che contiene testo&#10;&#10;Descrizione generata automaticamente">
            <a:extLst>
              <a:ext uri="{FF2B5EF4-FFF2-40B4-BE49-F238E27FC236}">
                <a16:creationId xmlns:a16="http://schemas.microsoft.com/office/drawing/2014/main" id="{934E1A4D-2861-35C2-B529-89FC3229C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3080">
            <a:off x="112888" y="3525853"/>
            <a:ext cx="1613478" cy="2419080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51F0FB1-42AB-9EC2-3C74-3D3C4520F121}"/>
              </a:ext>
            </a:extLst>
          </p:cNvPr>
          <p:cNvSpPr txBox="1"/>
          <p:nvPr/>
        </p:nvSpPr>
        <p:spPr>
          <a:xfrm>
            <a:off x="2233061" y="2189984"/>
            <a:ext cx="9230184" cy="3139321"/>
          </a:xfrm>
          <a:custGeom>
            <a:avLst/>
            <a:gdLst>
              <a:gd name="connsiteX0" fmla="*/ 0 w 9230184"/>
              <a:gd name="connsiteY0" fmla="*/ 0 h 3139321"/>
              <a:gd name="connsiteX1" fmla="*/ 484585 w 9230184"/>
              <a:gd name="connsiteY1" fmla="*/ 0 h 3139321"/>
              <a:gd name="connsiteX2" fmla="*/ 784566 w 9230184"/>
              <a:gd name="connsiteY2" fmla="*/ 0 h 3139321"/>
              <a:gd name="connsiteX3" fmla="*/ 1546056 w 9230184"/>
              <a:gd name="connsiteY3" fmla="*/ 0 h 3139321"/>
              <a:gd name="connsiteX4" fmla="*/ 2030640 w 9230184"/>
              <a:gd name="connsiteY4" fmla="*/ 0 h 3139321"/>
              <a:gd name="connsiteX5" fmla="*/ 2515225 w 9230184"/>
              <a:gd name="connsiteY5" fmla="*/ 0 h 3139321"/>
              <a:gd name="connsiteX6" fmla="*/ 3276715 w 9230184"/>
              <a:gd name="connsiteY6" fmla="*/ 0 h 3139321"/>
              <a:gd name="connsiteX7" fmla="*/ 3668998 w 9230184"/>
              <a:gd name="connsiteY7" fmla="*/ 0 h 3139321"/>
              <a:gd name="connsiteX8" fmla="*/ 4430488 w 9230184"/>
              <a:gd name="connsiteY8" fmla="*/ 0 h 3139321"/>
              <a:gd name="connsiteX9" fmla="*/ 5191979 w 9230184"/>
              <a:gd name="connsiteY9" fmla="*/ 0 h 3139321"/>
              <a:gd name="connsiteX10" fmla="*/ 5768865 w 9230184"/>
              <a:gd name="connsiteY10" fmla="*/ 0 h 3139321"/>
              <a:gd name="connsiteX11" fmla="*/ 6530355 w 9230184"/>
              <a:gd name="connsiteY11" fmla="*/ 0 h 3139321"/>
              <a:gd name="connsiteX12" fmla="*/ 7014940 w 9230184"/>
              <a:gd name="connsiteY12" fmla="*/ 0 h 3139321"/>
              <a:gd name="connsiteX13" fmla="*/ 7499525 w 9230184"/>
              <a:gd name="connsiteY13" fmla="*/ 0 h 3139321"/>
              <a:gd name="connsiteX14" fmla="*/ 8168713 w 9230184"/>
              <a:gd name="connsiteY14" fmla="*/ 0 h 3139321"/>
              <a:gd name="connsiteX15" fmla="*/ 8653298 w 9230184"/>
              <a:gd name="connsiteY15" fmla="*/ 0 h 3139321"/>
              <a:gd name="connsiteX16" fmla="*/ 9230184 w 9230184"/>
              <a:gd name="connsiteY16" fmla="*/ 0 h 3139321"/>
              <a:gd name="connsiteX17" fmla="*/ 9230184 w 9230184"/>
              <a:gd name="connsiteY17" fmla="*/ 586007 h 3139321"/>
              <a:gd name="connsiteX18" fmla="*/ 9230184 w 9230184"/>
              <a:gd name="connsiteY18" fmla="*/ 1140620 h 3139321"/>
              <a:gd name="connsiteX19" fmla="*/ 9230184 w 9230184"/>
              <a:gd name="connsiteY19" fmla="*/ 1695233 h 3139321"/>
              <a:gd name="connsiteX20" fmla="*/ 9230184 w 9230184"/>
              <a:gd name="connsiteY20" fmla="*/ 2124274 h 3139321"/>
              <a:gd name="connsiteX21" fmla="*/ 9230184 w 9230184"/>
              <a:gd name="connsiteY21" fmla="*/ 2584708 h 3139321"/>
              <a:gd name="connsiteX22" fmla="*/ 9230184 w 9230184"/>
              <a:gd name="connsiteY22" fmla="*/ 3139321 h 3139321"/>
              <a:gd name="connsiteX23" fmla="*/ 8745599 w 9230184"/>
              <a:gd name="connsiteY23" fmla="*/ 3139321 h 3139321"/>
              <a:gd name="connsiteX24" fmla="*/ 8168713 w 9230184"/>
              <a:gd name="connsiteY24" fmla="*/ 3139321 h 3139321"/>
              <a:gd name="connsiteX25" fmla="*/ 7868732 w 9230184"/>
              <a:gd name="connsiteY25" fmla="*/ 3139321 h 3139321"/>
              <a:gd name="connsiteX26" fmla="*/ 7568751 w 9230184"/>
              <a:gd name="connsiteY26" fmla="*/ 3139321 h 3139321"/>
              <a:gd name="connsiteX27" fmla="*/ 6991864 w 9230184"/>
              <a:gd name="connsiteY27" fmla="*/ 3139321 h 3139321"/>
              <a:gd name="connsiteX28" fmla="*/ 6599582 w 9230184"/>
              <a:gd name="connsiteY28" fmla="*/ 3139321 h 3139321"/>
              <a:gd name="connsiteX29" fmla="*/ 5930393 w 9230184"/>
              <a:gd name="connsiteY29" fmla="*/ 3139321 h 3139321"/>
              <a:gd name="connsiteX30" fmla="*/ 5538110 w 9230184"/>
              <a:gd name="connsiteY30" fmla="*/ 3139321 h 3139321"/>
              <a:gd name="connsiteX31" fmla="*/ 4868922 w 9230184"/>
              <a:gd name="connsiteY31" fmla="*/ 3139321 h 3139321"/>
              <a:gd name="connsiteX32" fmla="*/ 4568941 w 9230184"/>
              <a:gd name="connsiteY32" fmla="*/ 3139321 h 3139321"/>
              <a:gd name="connsiteX33" fmla="*/ 3899753 w 9230184"/>
              <a:gd name="connsiteY33" fmla="*/ 3139321 h 3139321"/>
              <a:gd name="connsiteX34" fmla="*/ 3507470 w 9230184"/>
              <a:gd name="connsiteY34" fmla="*/ 3139321 h 3139321"/>
              <a:gd name="connsiteX35" fmla="*/ 3207489 w 9230184"/>
              <a:gd name="connsiteY35" fmla="*/ 3139321 h 3139321"/>
              <a:gd name="connsiteX36" fmla="*/ 2815206 w 9230184"/>
              <a:gd name="connsiteY36" fmla="*/ 3139321 h 3139321"/>
              <a:gd name="connsiteX37" fmla="*/ 2146018 w 9230184"/>
              <a:gd name="connsiteY37" fmla="*/ 3139321 h 3139321"/>
              <a:gd name="connsiteX38" fmla="*/ 1753735 w 9230184"/>
              <a:gd name="connsiteY38" fmla="*/ 3139321 h 3139321"/>
              <a:gd name="connsiteX39" fmla="*/ 1453754 w 9230184"/>
              <a:gd name="connsiteY39" fmla="*/ 3139321 h 3139321"/>
              <a:gd name="connsiteX40" fmla="*/ 1061471 w 9230184"/>
              <a:gd name="connsiteY40" fmla="*/ 3139321 h 3139321"/>
              <a:gd name="connsiteX41" fmla="*/ 576887 w 9230184"/>
              <a:gd name="connsiteY41" fmla="*/ 3139321 h 3139321"/>
              <a:gd name="connsiteX42" fmla="*/ 0 w 9230184"/>
              <a:gd name="connsiteY42" fmla="*/ 3139321 h 3139321"/>
              <a:gd name="connsiteX43" fmla="*/ 0 w 9230184"/>
              <a:gd name="connsiteY43" fmla="*/ 2678887 h 3139321"/>
              <a:gd name="connsiteX44" fmla="*/ 0 w 9230184"/>
              <a:gd name="connsiteY44" fmla="*/ 2218454 h 3139321"/>
              <a:gd name="connsiteX45" fmla="*/ 0 w 9230184"/>
              <a:gd name="connsiteY45" fmla="*/ 1695233 h 3139321"/>
              <a:gd name="connsiteX46" fmla="*/ 0 w 9230184"/>
              <a:gd name="connsiteY46" fmla="*/ 1172013 h 3139321"/>
              <a:gd name="connsiteX47" fmla="*/ 0 w 9230184"/>
              <a:gd name="connsiteY47" fmla="*/ 648793 h 3139321"/>
              <a:gd name="connsiteX48" fmla="*/ 0 w 9230184"/>
              <a:gd name="connsiteY48" fmla="*/ 0 h 313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9230184" h="3139321" extrusionOk="0">
                <a:moveTo>
                  <a:pt x="0" y="0"/>
                </a:moveTo>
                <a:cubicBezTo>
                  <a:pt x="224439" y="-6699"/>
                  <a:pt x="257107" y="47185"/>
                  <a:pt x="484585" y="0"/>
                </a:cubicBezTo>
                <a:cubicBezTo>
                  <a:pt x="712064" y="-47185"/>
                  <a:pt x="635283" y="5111"/>
                  <a:pt x="784566" y="0"/>
                </a:cubicBezTo>
                <a:cubicBezTo>
                  <a:pt x="933849" y="-5111"/>
                  <a:pt x="1279111" y="55243"/>
                  <a:pt x="1546056" y="0"/>
                </a:cubicBezTo>
                <a:cubicBezTo>
                  <a:pt x="1813001" y="-55243"/>
                  <a:pt x="1881374" y="48348"/>
                  <a:pt x="2030640" y="0"/>
                </a:cubicBezTo>
                <a:cubicBezTo>
                  <a:pt x="2179906" y="-48348"/>
                  <a:pt x="2380540" y="21628"/>
                  <a:pt x="2515225" y="0"/>
                </a:cubicBezTo>
                <a:cubicBezTo>
                  <a:pt x="2649910" y="-21628"/>
                  <a:pt x="3067642" y="52575"/>
                  <a:pt x="3276715" y="0"/>
                </a:cubicBezTo>
                <a:cubicBezTo>
                  <a:pt x="3485788" y="-52575"/>
                  <a:pt x="3484824" y="10932"/>
                  <a:pt x="3668998" y="0"/>
                </a:cubicBezTo>
                <a:cubicBezTo>
                  <a:pt x="3853172" y="-10932"/>
                  <a:pt x="4070976" y="87059"/>
                  <a:pt x="4430488" y="0"/>
                </a:cubicBezTo>
                <a:cubicBezTo>
                  <a:pt x="4790000" y="-87059"/>
                  <a:pt x="4951467" y="85523"/>
                  <a:pt x="5191979" y="0"/>
                </a:cubicBezTo>
                <a:cubicBezTo>
                  <a:pt x="5432491" y="-85523"/>
                  <a:pt x="5622258" y="54666"/>
                  <a:pt x="5768865" y="0"/>
                </a:cubicBezTo>
                <a:cubicBezTo>
                  <a:pt x="5915472" y="-54666"/>
                  <a:pt x="6304997" y="69184"/>
                  <a:pt x="6530355" y="0"/>
                </a:cubicBezTo>
                <a:cubicBezTo>
                  <a:pt x="6755713" y="-69184"/>
                  <a:pt x="6800374" y="31065"/>
                  <a:pt x="7014940" y="0"/>
                </a:cubicBezTo>
                <a:cubicBezTo>
                  <a:pt x="7229506" y="-31065"/>
                  <a:pt x="7265639" y="38043"/>
                  <a:pt x="7499525" y="0"/>
                </a:cubicBezTo>
                <a:cubicBezTo>
                  <a:pt x="7733412" y="-38043"/>
                  <a:pt x="7850856" y="54861"/>
                  <a:pt x="8168713" y="0"/>
                </a:cubicBezTo>
                <a:cubicBezTo>
                  <a:pt x="8486570" y="-54861"/>
                  <a:pt x="8476954" y="48433"/>
                  <a:pt x="8653298" y="0"/>
                </a:cubicBezTo>
                <a:cubicBezTo>
                  <a:pt x="8829642" y="-48433"/>
                  <a:pt x="9086756" y="34104"/>
                  <a:pt x="9230184" y="0"/>
                </a:cubicBezTo>
                <a:cubicBezTo>
                  <a:pt x="9294442" y="271360"/>
                  <a:pt x="9198969" y="430126"/>
                  <a:pt x="9230184" y="586007"/>
                </a:cubicBezTo>
                <a:cubicBezTo>
                  <a:pt x="9261399" y="741888"/>
                  <a:pt x="9228721" y="894208"/>
                  <a:pt x="9230184" y="1140620"/>
                </a:cubicBezTo>
                <a:cubicBezTo>
                  <a:pt x="9231647" y="1387032"/>
                  <a:pt x="9203172" y="1482168"/>
                  <a:pt x="9230184" y="1695233"/>
                </a:cubicBezTo>
                <a:cubicBezTo>
                  <a:pt x="9257196" y="1908298"/>
                  <a:pt x="9180062" y="1964844"/>
                  <a:pt x="9230184" y="2124274"/>
                </a:cubicBezTo>
                <a:cubicBezTo>
                  <a:pt x="9280306" y="2283704"/>
                  <a:pt x="9193068" y="2358359"/>
                  <a:pt x="9230184" y="2584708"/>
                </a:cubicBezTo>
                <a:cubicBezTo>
                  <a:pt x="9267300" y="2811057"/>
                  <a:pt x="9178353" y="2977885"/>
                  <a:pt x="9230184" y="3139321"/>
                </a:cubicBezTo>
                <a:cubicBezTo>
                  <a:pt x="9023402" y="3167893"/>
                  <a:pt x="8874992" y="3101463"/>
                  <a:pt x="8745599" y="3139321"/>
                </a:cubicBezTo>
                <a:cubicBezTo>
                  <a:pt x="8616206" y="3177179"/>
                  <a:pt x="8424208" y="3134361"/>
                  <a:pt x="8168713" y="3139321"/>
                </a:cubicBezTo>
                <a:cubicBezTo>
                  <a:pt x="7913218" y="3144281"/>
                  <a:pt x="7972672" y="3109406"/>
                  <a:pt x="7868732" y="3139321"/>
                </a:cubicBezTo>
                <a:cubicBezTo>
                  <a:pt x="7764792" y="3169236"/>
                  <a:pt x="7638924" y="3103963"/>
                  <a:pt x="7568751" y="3139321"/>
                </a:cubicBezTo>
                <a:cubicBezTo>
                  <a:pt x="7498578" y="3174679"/>
                  <a:pt x="7244845" y="3106504"/>
                  <a:pt x="6991864" y="3139321"/>
                </a:cubicBezTo>
                <a:cubicBezTo>
                  <a:pt x="6738883" y="3172138"/>
                  <a:pt x="6768383" y="3119549"/>
                  <a:pt x="6599582" y="3139321"/>
                </a:cubicBezTo>
                <a:cubicBezTo>
                  <a:pt x="6430781" y="3159093"/>
                  <a:pt x="6085384" y="3104648"/>
                  <a:pt x="5930393" y="3139321"/>
                </a:cubicBezTo>
                <a:cubicBezTo>
                  <a:pt x="5775402" y="3173994"/>
                  <a:pt x="5632645" y="3094616"/>
                  <a:pt x="5538110" y="3139321"/>
                </a:cubicBezTo>
                <a:cubicBezTo>
                  <a:pt x="5443575" y="3184026"/>
                  <a:pt x="5192089" y="3103379"/>
                  <a:pt x="4868922" y="3139321"/>
                </a:cubicBezTo>
                <a:cubicBezTo>
                  <a:pt x="4545755" y="3175263"/>
                  <a:pt x="4711825" y="3106478"/>
                  <a:pt x="4568941" y="3139321"/>
                </a:cubicBezTo>
                <a:cubicBezTo>
                  <a:pt x="4426057" y="3172164"/>
                  <a:pt x="4089520" y="3112842"/>
                  <a:pt x="3899753" y="3139321"/>
                </a:cubicBezTo>
                <a:cubicBezTo>
                  <a:pt x="3709986" y="3165800"/>
                  <a:pt x="3693869" y="3127454"/>
                  <a:pt x="3507470" y="3139321"/>
                </a:cubicBezTo>
                <a:cubicBezTo>
                  <a:pt x="3321071" y="3151188"/>
                  <a:pt x="3353718" y="3138162"/>
                  <a:pt x="3207489" y="3139321"/>
                </a:cubicBezTo>
                <a:cubicBezTo>
                  <a:pt x="3061260" y="3140480"/>
                  <a:pt x="2988428" y="3134731"/>
                  <a:pt x="2815206" y="3139321"/>
                </a:cubicBezTo>
                <a:cubicBezTo>
                  <a:pt x="2641984" y="3143911"/>
                  <a:pt x="2283539" y="3136296"/>
                  <a:pt x="2146018" y="3139321"/>
                </a:cubicBezTo>
                <a:cubicBezTo>
                  <a:pt x="2008497" y="3142346"/>
                  <a:pt x="1839050" y="3134856"/>
                  <a:pt x="1753735" y="3139321"/>
                </a:cubicBezTo>
                <a:cubicBezTo>
                  <a:pt x="1668420" y="3143786"/>
                  <a:pt x="1588631" y="3133569"/>
                  <a:pt x="1453754" y="3139321"/>
                </a:cubicBezTo>
                <a:cubicBezTo>
                  <a:pt x="1318877" y="3145073"/>
                  <a:pt x="1155351" y="3135216"/>
                  <a:pt x="1061471" y="3139321"/>
                </a:cubicBezTo>
                <a:cubicBezTo>
                  <a:pt x="967591" y="3143426"/>
                  <a:pt x="739315" y="3096198"/>
                  <a:pt x="576887" y="3139321"/>
                </a:cubicBezTo>
                <a:cubicBezTo>
                  <a:pt x="414459" y="3182444"/>
                  <a:pt x="255642" y="3086811"/>
                  <a:pt x="0" y="3139321"/>
                </a:cubicBezTo>
                <a:cubicBezTo>
                  <a:pt x="-18092" y="2949557"/>
                  <a:pt x="46164" y="2799320"/>
                  <a:pt x="0" y="2678887"/>
                </a:cubicBezTo>
                <a:cubicBezTo>
                  <a:pt x="-46164" y="2558454"/>
                  <a:pt x="39087" y="2405533"/>
                  <a:pt x="0" y="2218454"/>
                </a:cubicBezTo>
                <a:cubicBezTo>
                  <a:pt x="-39087" y="2031375"/>
                  <a:pt x="13607" y="1940403"/>
                  <a:pt x="0" y="1695233"/>
                </a:cubicBezTo>
                <a:cubicBezTo>
                  <a:pt x="-13607" y="1450063"/>
                  <a:pt x="1060" y="1362609"/>
                  <a:pt x="0" y="1172013"/>
                </a:cubicBezTo>
                <a:cubicBezTo>
                  <a:pt x="-1060" y="981417"/>
                  <a:pt x="6695" y="867273"/>
                  <a:pt x="0" y="648793"/>
                </a:cubicBezTo>
                <a:cubicBezTo>
                  <a:pt x="-6695" y="430313"/>
                  <a:pt x="24327" y="287707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it-IT" dirty="0">
                <a:effectLst/>
                <a:latin typeface="Helvetica" pitchFamily="2" charset="0"/>
              </a:rPr>
              <a:t> 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§ </a:t>
            </a:r>
            <a:r>
              <a:rPr lang="it-IT" dirty="0">
                <a:effectLst/>
                <a:latin typeface="Helvetica" pitchFamily="2" charset="0"/>
              </a:rPr>
              <a:t>1. Il Salesiano Cooperatore si sente responsabile della </a:t>
            </a:r>
            <a:r>
              <a:rPr lang="it-IT" dirty="0">
                <a:effectLst/>
                <a:highlight>
                  <a:srgbClr val="FFFF00"/>
                </a:highlight>
                <a:latin typeface="Helvetica" pitchFamily="2" charset="0"/>
              </a:rPr>
              <a:t>missione comune </a:t>
            </a:r>
            <a:r>
              <a:rPr lang="it-IT" dirty="0">
                <a:effectLst/>
                <a:latin typeface="Helvetica" pitchFamily="2" charset="0"/>
              </a:rPr>
              <a:t>e la svolge secondo le proprie condizioni di vita, competenze e possibilit</a:t>
            </a:r>
            <a:r>
              <a:rPr lang="it-IT" dirty="0">
                <a:latin typeface="Helvetica" pitchFamily="2" charset="0"/>
              </a:rPr>
              <a:t>à</a:t>
            </a:r>
            <a:r>
              <a:rPr lang="it-IT" dirty="0">
                <a:effectLst/>
                <a:latin typeface="Helvetica" pitchFamily="2" charset="0"/>
              </a:rPr>
              <a:t>, dando il suo valido sostegno. Condivide nell’Associazione la </a:t>
            </a:r>
            <a:r>
              <a:rPr lang="it-IT" dirty="0">
                <a:effectLst/>
                <a:highlight>
                  <a:srgbClr val="FFFF00"/>
                </a:highlight>
                <a:latin typeface="Helvetica" pitchFamily="2" charset="0"/>
              </a:rPr>
              <a:t>corresponsabilità  educativa ed evangelizzatrice. </a:t>
            </a:r>
            <a:r>
              <a:rPr lang="it-IT" dirty="0">
                <a:effectLst/>
                <a:latin typeface="Helvetica" pitchFamily="2" charset="0"/>
              </a:rPr>
              <a:t>Ciascuno è  tenuto a </a:t>
            </a:r>
            <a:r>
              <a:rPr lang="it-IT" dirty="0">
                <a:solidFill>
                  <a:srgbClr val="FF0000"/>
                </a:solidFill>
                <a:effectLst/>
                <a:latin typeface="Helvetica" pitchFamily="2" charset="0"/>
              </a:rPr>
              <a:t>partecipare alle riunioni di programmazione e verifica delle varie attivit</a:t>
            </a:r>
            <a:r>
              <a:rPr lang="it-IT" dirty="0">
                <a:solidFill>
                  <a:srgbClr val="FF0000"/>
                </a:solidFill>
                <a:latin typeface="Helvetica" pitchFamily="2" charset="0"/>
              </a:rPr>
              <a:t>à</a:t>
            </a:r>
            <a:r>
              <a:rPr lang="it-IT" dirty="0">
                <a:solidFill>
                  <a:srgbClr val="FF0000"/>
                </a:solidFill>
                <a:effectLst/>
                <a:latin typeface="Helvetica" pitchFamily="2" charset="0"/>
              </a:rPr>
              <a:t>, alla scelta dei responsabili</a:t>
            </a:r>
            <a:r>
              <a:rPr lang="it-IT" dirty="0">
                <a:effectLst/>
                <a:latin typeface="Helvetica" pitchFamily="2" charset="0"/>
              </a:rPr>
              <a:t>.</a:t>
            </a:r>
          </a:p>
          <a:p>
            <a:r>
              <a:rPr lang="it-IT" dirty="0">
                <a:effectLst/>
                <a:latin typeface="Helvetica" pitchFamily="2" charset="0"/>
              </a:rPr>
              <a:t>Se chiamato a ricoprire </a:t>
            </a:r>
            <a:r>
              <a:rPr lang="it-IT" dirty="0">
                <a:solidFill>
                  <a:srgbClr val="FF0000"/>
                </a:solidFill>
                <a:effectLst/>
                <a:latin typeface="Helvetica" pitchFamily="2" charset="0"/>
              </a:rPr>
              <a:t>incarichi di responsabilit</a:t>
            </a:r>
            <a:r>
              <a:rPr lang="it-IT" dirty="0">
                <a:solidFill>
                  <a:srgbClr val="FF0000"/>
                </a:solidFill>
                <a:latin typeface="Helvetica" pitchFamily="2" charset="0"/>
              </a:rPr>
              <a:t>à</a:t>
            </a:r>
            <a:r>
              <a:rPr lang="it-IT" dirty="0">
                <a:effectLst/>
                <a:latin typeface="Helvetica" pitchFamily="2" charset="0"/>
              </a:rPr>
              <a:t>, s’impegna a </a:t>
            </a:r>
            <a:r>
              <a:rPr lang="it-IT" dirty="0">
                <a:solidFill>
                  <a:srgbClr val="FF0000"/>
                </a:solidFill>
                <a:effectLst/>
                <a:latin typeface="Helvetica" pitchFamily="2" charset="0"/>
              </a:rPr>
              <a:t>svolgerli con fedeltà  e spirito di servizio.</a:t>
            </a:r>
          </a:p>
          <a:p>
            <a:r>
              <a:rPr lang="it-IT" dirty="0">
                <a:effectLst/>
                <a:latin typeface="Helvetica" pitchFamily="2" charset="0"/>
              </a:rPr>
              <a:t> 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it-IT" dirty="0">
                <a:effectLst/>
                <a:latin typeface="Helvetica" pitchFamily="2" charset="0"/>
              </a:rPr>
              <a:t>2. Con </a:t>
            </a:r>
            <a:r>
              <a:rPr lang="it-IT" dirty="0">
                <a:effectLst/>
                <a:highlight>
                  <a:srgbClr val="FFFF00"/>
                </a:highlight>
                <a:latin typeface="Helvetica" pitchFamily="2" charset="0"/>
              </a:rPr>
              <a:t>responsabilità  e senso di appartenenza</a:t>
            </a:r>
            <a:r>
              <a:rPr lang="it-IT" dirty="0">
                <a:effectLst/>
                <a:latin typeface="Helvetica" pitchFamily="2" charset="0"/>
              </a:rPr>
              <a:t>, ogni Salesiano Cooperatore sostiene l’autonomia economica dell’Associazione</a:t>
            </a:r>
            <a:r>
              <a:rPr lang="it-IT" dirty="0">
                <a:effectLst/>
                <a:highlight>
                  <a:srgbClr val="FFFF00"/>
                </a:highlight>
                <a:latin typeface="Helvetica" pitchFamily="2" charset="0"/>
              </a:rPr>
              <a:t> </a:t>
            </a:r>
            <a:r>
              <a:rPr lang="it-IT" dirty="0" err="1">
                <a:effectLst/>
                <a:highlight>
                  <a:srgbClr val="FFFF00"/>
                </a:highlight>
                <a:latin typeface="Helvetica" pitchFamily="2" charset="0"/>
              </a:rPr>
              <a:t>perchè</a:t>
            </a:r>
            <a:r>
              <a:rPr lang="it-IT" dirty="0">
                <a:effectLst/>
                <a:highlight>
                  <a:srgbClr val="FFFF00"/>
                </a:highlight>
                <a:latin typeface="Helvetica" pitchFamily="2" charset="0"/>
              </a:rPr>
              <a:t>  possa svolgere la sua missione</a:t>
            </a:r>
            <a:r>
              <a:rPr lang="it-IT" dirty="0">
                <a:effectLst/>
                <a:latin typeface="Helvetica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504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B212F-4D88-043F-CC48-F8246EED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045" y="85522"/>
            <a:ext cx="4984490" cy="568998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2000" b="1" dirty="0"/>
              <a:t>Associazione dei Salesiani Cooperatori</a:t>
            </a:r>
            <a:br>
              <a:rPr lang="it-IT" sz="3300" b="1" dirty="0"/>
            </a:br>
            <a:r>
              <a:rPr lang="it-IT" sz="1600" b="1" dirty="0"/>
              <a:t>Lombardia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0B0594-28A5-0991-09BA-B1B98A02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32110" y="6388669"/>
            <a:ext cx="9049661" cy="466352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Congresso Provinciale Formativo – Milano 10 Giugno 2023</a:t>
            </a:r>
          </a:p>
        </p:txBody>
      </p:sp>
      <p:pic>
        <p:nvPicPr>
          <p:cNvPr id="7" name="Immagine 6" descr="Immagine che contiene emblema, simbolo, mappa&#10;&#10;Descrizione generata automaticamente">
            <a:extLst>
              <a:ext uri="{FF2B5EF4-FFF2-40B4-BE49-F238E27FC236}">
                <a16:creationId xmlns:a16="http://schemas.microsoft.com/office/drawing/2014/main" id="{76789A9D-02B8-8A52-A9F8-3BFEAA24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" y="152897"/>
            <a:ext cx="1999707" cy="1969712"/>
          </a:xfrm>
          <a:prstGeom prst="rect">
            <a:avLst/>
          </a:prstGeom>
          <a:noFill/>
        </p:spPr>
      </p:pic>
      <p:sp>
        <p:nvSpPr>
          <p:cNvPr id="103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0831AD-16DE-4FCC-9A93-491C5BCDF22B}"/>
              </a:ext>
            </a:extLst>
          </p:cNvPr>
          <p:cNvSpPr txBox="1"/>
          <p:nvPr/>
        </p:nvSpPr>
        <p:spPr>
          <a:xfrm>
            <a:off x="353933" y="2145743"/>
            <a:ext cx="1383691" cy="584775"/>
          </a:xfrm>
          <a:custGeom>
            <a:avLst/>
            <a:gdLst>
              <a:gd name="connsiteX0" fmla="*/ 0 w 1383691"/>
              <a:gd name="connsiteY0" fmla="*/ 0 h 584775"/>
              <a:gd name="connsiteX1" fmla="*/ 461230 w 1383691"/>
              <a:gd name="connsiteY1" fmla="*/ 0 h 584775"/>
              <a:gd name="connsiteX2" fmla="*/ 950134 w 1383691"/>
              <a:gd name="connsiteY2" fmla="*/ 0 h 584775"/>
              <a:gd name="connsiteX3" fmla="*/ 1383691 w 1383691"/>
              <a:gd name="connsiteY3" fmla="*/ 0 h 584775"/>
              <a:gd name="connsiteX4" fmla="*/ 1383691 w 1383691"/>
              <a:gd name="connsiteY4" fmla="*/ 584775 h 584775"/>
              <a:gd name="connsiteX5" fmla="*/ 936298 w 1383691"/>
              <a:gd name="connsiteY5" fmla="*/ 584775 h 584775"/>
              <a:gd name="connsiteX6" fmla="*/ 475067 w 1383691"/>
              <a:gd name="connsiteY6" fmla="*/ 584775 h 584775"/>
              <a:gd name="connsiteX7" fmla="*/ 0 w 1383691"/>
              <a:gd name="connsiteY7" fmla="*/ 584775 h 584775"/>
              <a:gd name="connsiteX8" fmla="*/ 0 w 1383691"/>
              <a:gd name="connsiteY8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83691" h="584775" extrusionOk="0">
                <a:moveTo>
                  <a:pt x="0" y="0"/>
                </a:moveTo>
                <a:cubicBezTo>
                  <a:pt x="202557" y="-11253"/>
                  <a:pt x="347638" y="10959"/>
                  <a:pt x="461230" y="0"/>
                </a:cubicBezTo>
                <a:cubicBezTo>
                  <a:pt x="574822" y="-10959"/>
                  <a:pt x="761682" y="52907"/>
                  <a:pt x="950134" y="0"/>
                </a:cubicBezTo>
                <a:cubicBezTo>
                  <a:pt x="1138586" y="-52907"/>
                  <a:pt x="1295759" y="6230"/>
                  <a:pt x="1383691" y="0"/>
                </a:cubicBezTo>
                <a:cubicBezTo>
                  <a:pt x="1385841" y="159570"/>
                  <a:pt x="1314643" y="426316"/>
                  <a:pt x="1383691" y="584775"/>
                </a:cubicBezTo>
                <a:cubicBezTo>
                  <a:pt x="1170361" y="623837"/>
                  <a:pt x="1150543" y="542087"/>
                  <a:pt x="936298" y="584775"/>
                </a:cubicBezTo>
                <a:cubicBezTo>
                  <a:pt x="722053" y="627463"/>
                  <a:pt x="617484" y="560294"/>
                  <a:pt x="475067" y="584775"/>
                </a:cubicBezTo>
                <a:cubicBezTo>
                  <a:pt x="332650" y="609256"/>
                  <a:pt x="140626" y="564338"/>
                  <a:pt x="0" y="584775"/>
                </a:cubicBezTo>
                <a:cubicBezTo>
                  <a:pt x="-40666" y="341970"/>
                  <a:pt x="65564" y="178911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335432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Art. 8</a:t>
            </a:r>
          </a:p>
          <a:p>
            <a:pPr algn="ctr"/>
            <a:r>
              <a:rPr lang="it-IT" sz="1400" b="1" dirty="0"/>
              <a:t>Regolamento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A4DFBD-2A56-2A34-ED3D-FC5756DA2010}"/>
              </a:ext>
            </a:extLst>
          </p:cNvPr>
          <p:cNvSpPr txBox="1"/>
          <p:nvPr/>
        </p:nvSpPr>
        <p:spPr>
          <a:xfrm>
            <a:off x="2464067" y="796454"/>
            <a:ext cx="8710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SOLIDARIETA’ ECONOMICA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451D409-8631-CBB4-1A02-103D3BF710F7}"/>
              </a:ext>
            </a:extLst>
          </p:cNvPr>
          <p:cNvCxnSpPr/>
          <p:nvPr/>
        </p:nvCxnSpPr>
        <p:spPr>
          <a:xfrm>
            <a:off x="2233061" y="798897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00E6AE2-943E-39D8-F333-EC9147569195}"/>
              </a:ext>
            </a:extLst>
          </p:cNvPr>
          <p:cNvCxnSpPr/>
          <p:nvPr/>
        </p:nvCxnSpPr>
        <p:spPr>
          <a:xfrm>
            <a:off x="2233061" y="1307432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Immagine che contiene testo&#10;&#10;Descrizione generata automaticamente">
            <a:extLst>
              <a:ext uri="{FF2B5EF4-FFF2-40B4-BE49-F238E27FC236}">
                <a16:creationId xmlns:a16="http://schemas.microsoft.com/office/drawing/2014/main" id="{934E1A4D-2861-35C2-B529-89FC3229C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3080">
            <a:off x="42550" y="4077068"/>
            <a:ext cx="1613478" cy="2419080"/>
          </a:xfrm>
          <a:prstGeom prst="rect">
            <a:avLst/>
          </a:prstGeom>
        </p:spPr>
      </p:pic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FECDDAF-334E-F425-3536-E42374757315}"/>
              </a:ext>
            </a:extLst>
          </p:cNvPr>
          <p:cNvSpPr txBox="1"/>
          <p:nvPr/>
        </p:nvSpPr>
        <p:spPr>
          <a:xfrm>
            <a:off x="2418585" y="1555297"/>
            <a:ext cx="90672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§1</a:t>
            </a:r>
            <a:r>
              <a:rPr lang="it-IT" dirty="0"/>
              <a:t>.  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Il senso d’</a:t>
            </a:r>
            <a:r>
              <a:rPr lang="it-IT" sz="1800" b="1" i="0" u="sng" strike="noStrike" baseline="0" dirty="0">
                <a:latin typeface="Calibri" panose="020F0502020204030204" pitchFamily="34" charset="0"/>
              </a:rPr>
              <a:t>appartenenza e 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di </a:t>
            </a:r>
            <a:r>
              <a:rPr lang="it-IT" sz="1800" b="1" i="0" u="sng" strike="noStrike" baseline="0" dirty="0">
                <a:latin typeface="Calibri" panose="020F0502020204030204" pitchFamily="34" charset="0"/>
              </a:rPr>
              <a:t>corresponsabilità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it-IT" sz="1800" b="1" i="0" u="sng" strike="noStrike" baseline="0" dirty="0">
                <a:latin typeface="Calibri" panose="020F0502020204030204" pitchFamily="34" charset="0"/>
              </a:rPr>
              <a:t>coinvolge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 anche </a:t>
            </a:r>
            <a:r>
              <a:rPr lang="it-IT" sz="18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l’aspetto economico dell’Associazione. </a:t>
            </a:r>
          </a:p>
          <a:p>
            <a:pPr algn="l"/>
            <a:r>
              <a:rPr lang="it-IT" dirty="0">
                <a:latin typeface="Calibri" panose="020F0502020204030204" pitchFamily="34" charset="0"/>
              </a:rPr>
              <a:t>C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ome voleva Don Bosco: «</a:t>
            </a:r>
            <a:r>
              <a:rPr lang="it-IT" sz="1800" b="0" i="1" u="sng" strike="noStrike" baseline="0" dirty="0">
                <a:latin typeface="Calibri" panose="020F0502020204030204" pitchFamily="34" charset="0"/>
              </a:rPr>
              <a:t>I Cooperatori non hanno alcuna obbligazione pecuniaria, ma</a:t>
            </a:r>
          </a:p>
          <a:p>
            <a:pPr algn="l"/>
            <a:r>
              <a:rPr lang="it-IT" sz="1800" b="0" i="1" u="sng" strike="noStrike" baseline="0" dirty="0">
                <a:latin typeface="Calibri" panose="020F0502020204030204" pitchFamily="34" charset="0"/>
              </a:rPr>
              <a:t>faranno mensilmente, oppure annualmente, quella oblazione che detterà la carità del loro cuore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».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5C1D605-06C9-D047-7435-0142AB7DE788}"/>
              </a:ext>
            </a:extLst>
          </p:cNvPr>
          <p:cNvSpPr txBox="1"/>
          <p:nvPr/>
        </p:nvSpPr>
        <p:spPr>
          <a:xfrm>
            <a:off x="2594405" y="3417985"/>
            <a:ext cx="90672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§2. All’Amministratore locale spetta: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tutelare i beni appartenenti all’Associazione;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stimolare la solidarietà economica missionaria degli associati;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……………..;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promuovere iniziative e ricerca di fonti di solidarietà per favorire e sostenere nella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sussidiarietà missionaria il Consiglio provinciale e il Consiglio mondiale;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tenere aggiornati i libri di contabilità (Prima Nota – Animare Solidarietà Economica/ASE);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presentare il bilancio preventivo e consuntivo al Consiglio locale (ASE);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presentare annualmente il rendiconto finanziario al Consiglio provinciale (ASE).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5B3E968-81A4-A5F9-35D7-1FA0873DBB3B}"/>
              </a:ext>
            </a:extLst>
          </p:cNvPr>
          <p:cNvSpPr txBox="1"/>
          <p:nvPr/>
        </p:nvSpPr>
        <p:spPr>
          <a:xfrm>
            <a:off x="1034894" y="3508243"/>
            <a:ext cx="1383691" cy="584775"/>
          </a:xfrm>
          <a:custGeom>
            <a:avLst/>
            <a:gdLst>
              <a:gd name="connsiteX0" fmla="*/ 0 w 1383691"/>
              <a:gd name="connsiteY0" fmla="*/ 0 h 584775"/>
              <a:gd name="connsiteX1" fmla="*/ 461230 w 1383691"/>
              <a:gd name="connsiteY1" fmla="*/ 0 h 584775"/>
              <a:gd name="connsiteX2" fmla="*/ 950134 w 1383691"/>
              <a:gd name="connsiteY2" fmla="*/ 0 h 584775"/>
              <a:gd name="connsiteX3" fmla="*/ 1383691 w 1383691"/>
              <a:gd name="connsiteY3" fmla="*/ 0 h 584775"/>
              <a:gd name="connsiteX4" fmla="*/ 1383691 w 1383691"/>
              <a:gd name="connsiteY4" fmla="*/ 584775 h 584775"/>
              <a:gd name="connsiteX5" fmla="*/ 936298 w 1383691"/>
              <a:gd name="connsiteY5" fmla="*/ 584775 h 584775"/>
              <a:gd name="connsiteX6" fmla="*/ 475067 w 1383691"/>
              <a:gd name="connsiteY6" fmla="*/ 584775 h 584775"/>
              <a:gd name="connsiteX7" fmla="*/ 0 w 1383691"/>
              <a:gd name="connsiteY7" fmla="*/ 584775 h 584775"/>
              <a:gd name="connsiteX8" fmla="*/ 0 w 1383691"/>
              <a:gd name="connsiteY8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83691" h="584775" extrusionOk="0">
                <a:moveTo>
                  <a:pt x="0" y="0"/>
                </a:moveTo>
                <a:cubicBezTo>
                  <a:pt x="202557" y="-11253"/>
                  <a:pt x="347638" y="10959"/>
                  <a:pt x="461230" y="0"/>
                </a:cubicBezTo>
                <a:cubicBezTo>
                  <a:pt x="574822" y="-10959"/>
                  <a:pt x="761682" y="52907"/>
                  <a:pt x="950134" y="0"/>
                </a:cubicBezTo>
                <a:cubicBezTo>
                  <a:pt x="1138586" y="-52907"/>
                  <a:pt x="1295759" y="6230"/>
                  <a:pt x="1383691" y="0"/>
                </a:cubicBezTo>
                <a:cubicBezTo>
                  <a:pt x="1385841" y="159570"/>
                  <a:pt x="1314643" y="426316"/>
                  <a:pt x="1383691" y="584775"/>
                </a:cubicBezTo>
                <a:cubicBezTo>
                  <a:pt x="1170361" y="623837"/>
                  <a:pt x="1150543" y="542087"/>
                  <a:pt x="936298" y="584775"/>
                </a:cubicBezTo>
                <a:cubicBezTo>
                  <a:pt x="722053" y="627463"/>
                  <a:pt x="617484" y="560294"/>
                  <a:pt x="475067" y="584775"/>
                </a:cubicBezTo>
                <a:cubicBezTo>
                  <a:pt x="332650" y="609256"/>
                  <a:pt x="140626" y="564338"/>
                  <a:pt x="0" y="584775"/>
                </a:cubicBezTo>
                <a:cubicBezTo>
                  <a:pt x="-40666" y="341970"/>
                  <a:pt x="65564" y="178911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335432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Art. 22</a:t>
            </a:r>
          </a:p>
          <a:p>
            <a:pPr algn="ctr"/>
            <a:r>
              <a:rPr lang="it-IT" sz="1400" b="1" dirty="0"/>
              <a:t>Regolamento</a:t>
            </a:r>
          </a:p>
        </p:txBody>
      </p:sp>
    </p:spTree>
    <p:extLst>
      <p:ext uri="{BB962C8B-B14F-4D97-AF65-F5344CB8AC3E}">
        <p14:creationId xmlns:p14="http://schemas.microsoft.com/office/powerpoint/2010/main" val="19007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B212F-4D88-043F-CC48-F8246EED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045" y="85522"/>
            <a:ext cx="4984490" cy="568998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2000" b="1" dirty="0"/>
              <a:t>Associazione dei Salesiani Cooperatori</a:t>
            </a:r>
            <a:br>
              <a:rPr lang="it-IT" sz="3300" b="1" dirty="0"/>
            </a:br>
            <a:r>
              <a:rPr lang="it-IT" sz="1600" b="1" dirty="0"/>
              <a:t>Lombardia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0B0594-28A5-0991-09BA-B1B98A02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32110" y="6388669"/>
            <a:ext cx="9049661" cy="466352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Congresso Provinciale Formativo – Milano 10 Giugno 2023</a:t>
            </a:r>
          </a:p>
        </p:txBody>
      </p:sp>
      <p:pic>
        <p:nvPicPr>
          <p:cNvPr id="7" name="Immagine 6" descr="Immagine che contiene emblema, simbolo, mappa&#10;&#10;Descrizione generata automaticamente">
            <a:extLst>
              <a:ext uri="{FF2B5EF4-FFF2-40B4-BE49-F238E27FC236}">
                <a16:creationId xmlns:a16="http://schemas.microsoft.com/office/drawing/2014/main" id="{76789A9D-02B8-8A52-A9F8-3BFEAA24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" y="152897"/>
            <a:ext cx="1999707" cy="1969712"/>
          </a:xfrm>
          <a:prstGeom prst="rect">
            <a:avLst/>
          </a:prstGeom>
          <a:noFill/>
        </p:spPr>
      </p:pic>
      <p:sp>
        <p:nvSpPr>
          <p:cNvPr id="103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0831AD-16DE-4FCC-9A93-491C5BCDF22B}"/>
              </a:ext>
            </a:extLst>
          </p:cNvPr>
          <p:cNvSpPr txBox="1"/>
          <p:nvPr/>
        </p:nvSpPr>
        <p:spPr>
          <a:xfrm>
            <a:off x="233354" y="2332755"/>
            <a:ext cx="1383691" cy="584775"/>
          </a:xfrm>
          <a:custGeom>
            <a:avLst/>
            <a:gdLst>
              <a:gd name="connsiteX0" fmla="*/ 0 w 1383691"/>
              <a:gd name="connsiteY0" fmla="*/ 0 h 584775"/>
              <a:gd name="connsiteX1" fmla="*/ 461230 w 1383691"/>
              <a:gd name="connsiteY1" fmla="*/ 0 h 584775"/>
              <a:gd name="connsiteX2" fmla="*/ 950134 w 1383691"/>
              <a:gd name="connsiteY2" fmla="*/ 0 h 584775"/>
              <a:gd name="connsiteX3" fmla="*/ 1383691 w 1383691"/>
              <a:gd name="connsiteY3" fmla="*/ 0 h 584775"/>
              <a:gd name="connsiteX4" fmla="*/ 1383691 w 1383691"/>
              <a:gd name="connsiteY4" fmla="*/ 584775 h 584775"/>
              <a:gd name="connsiteX5" fmla="*/ 936298 w 1383691"/>
              <a:gd name="connsiteY5" fmla="*/ 584775 h 584775"/>
              <a:gd name="connsiteX6" fmla="*/ 475067 w 1383691"/>
              <a:gd name="connsiteY6" fmla="*/ 584775 h 584775"/>
              <a:gd name="connsiteX7" fmla="*/ 0 w 1383691"/>
              <a:gd name="connsiteY7" fmla="*/ 584775 h 584775"/>
              <a:gd name="connsiteX8" fmla="*/ 0 w 1383691"/>
              <a:gd name="connsiteY8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83691" h="584775" extrusionOk="0">
                <a:moveTo>
                  <a:pt x="0" y="0"/>
                </a:moveTo>
                <a:cubicBezTo>
                  <a:pt x="202557" y="-11253"/>
                  <a:pt x="347638" y="10959"/>
                  <a:pt x="461230" y="0"/>
                </a:cubicBezTo>
                <a:cubicBezTo>
                  <a:pt x="574822" y="-10959"/>
                  <a:pt x="761682" y="52907"/>
                  <a:pt x="950134" y="0"/>
                </a:cubicBezTo>
                <a:cubicBezTo>
                  <a:pt x="1138586" y="-52907"/>
                  <a:pt x="1295759" y="6230"/>
                  <a:pt x="1383691" y="0"/>
                </a:cubicBezTo>
                <a:cubicBezTo>
                  <a:pt x="1385841" y="159570"/>
                  <a:pt x="1314643" y="426316"/>
                  <a:pt x="1383691" y="584775"/>
                </a:cubicBezTo>
                <a:cubicBezTo>
                  <a:pt x="1170361" y="623837"/>
                  <a:pt x="1150543" y="542087"/>
                  <a:pt x="936298" y="584775"/>
                </a:cubicBezTo>
                <a:cubicBezTo>
                  <a:pt x="722053" y="627463"/>
                  <a:pt x="617484" y="560294"/>
                  <a:pt x="475067" y="584775"/>
                </a:cubicBezTo>
                <a:cubicBezTo>
                  <a:pt x="332650" y="609256"/>
                  <a:pt x="140626" y="564338"/>
                  <a:pt x="0" y="584775"/>
                </a:cubicBezTo>
                <a:cubicBezTo>
                  <a:pt x="-40666" y="341970"/>
                  <a:pt x="65564" y="178911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335432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Art. 18</a:t>
            </a:r>
          </a:p>
          <a:p>
            <a:pPr algn="ctr"/>
            <a:r>
              <a:rPr lang="it-IT" sz="1400" b="1" dirty="0"/>
              <a:t>Statuto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A4DFBD-2A56-2A34-ED3D-FC5756DA2010}"/>
              </a:ext>
            </a:extLst>
          </p:cNvPr>
          <p:cNvSpPr txBox="1"/>
          <p:nvPr/>
        </p:nvSpPr>
        <p:spPr>
          <a:xfrm>
            <a:off x="2464067" y="796454"/>
            <a:ext cx="8710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STILE DI RELAZIONE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451D409-8631-CBB4-1A02-103D3BF710F7}"/>
              </a:ext>
            </a:extLst>
          </p:cNvPr>
          <p:cNvCxnSpPr/>
          <p:nvPr/>
        </p:nvCxnSpPr>
        <p:spPr>
          <a:xfrm>
            <a:off x="2233061" y="798897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00E6AE2-943E-39D8-F333-EC9147569195}"/>
              </a:ext>
            </a:extLst>
          </p:cNvPr>
          <p:cNvCxnSpPr/>
          <p:nvPr/>
        </p:nvCxnSpPr>
        <p:spPr>
          <a:xfrm>
            <a:off x="2233061" y="1307432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Immagine che contiene testo&#10;&#10;Descrizione generata automaticamente">
            <a:extLst>
              <a:ext uri="{FF2B5EF4-FFF2-40B4-BE49-F238E27FC236}">
                <a16:creationId xmlns:a16="http://schemas.microsoft.com/office/drawing/2014/main" id="{934E1A4D-2861-35C2-B529-89FC3229C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3080">
            <a:off x="112888" y="3525853"/>
            <a:ext cx="1613478" cy="241908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3A0CE88-E4B2-53A5-89D3-EF475263489B}"/>
              </a:ext>
            </a:extLst>
          </p:cNvPr>
          <p:cNvSpPr txBox="1"/>
          <p:nvPr/>
        </p:nvSpPr>
        <p:spPr>
          <a:xfrm>
            <a:off x="2511774" y="2122609"/>
            <a:ext cx="8710864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>
                <a:latin typeface="Helvetica" pitchFamily="2" charset="0"/>
              </a:rPr>
              <a:t> 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Helvetica" panose="020B0604020202020204" pitchFamily="34" charset="0"/>
                <a:cs typeface="Helvetica" panose="020B0604020202020204" pitchFamily="34" charset="0"/>
              </a:rPr>
              <a:t>§ 1. I salesiani Cooperatori, ispirandosi al Sistema Preventivo di don Bosco, </a:t>
            </a:r>
            <a:r>
              <a:rPr lang="it-IT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nelle loro  relazioni praticano l’amorevolezza</a:t>
            </a:r>
            <a:r>
              <a:rPr lang="it-IT" dirty="0">
                <a:latin typeface="Helvetica" panose="020B0604020202020204" pitchFamily="34" charset="0"/>
                <a:cs typeface="Helvetica" panose="020B0604020202020204" pitchFamily="34" charset="0"/>
              </a:rPr>
              <a:t> come segno dell’amore di Dio e strumento per risvegliare la sua presenza nel cuore di quanti incontrano.  </a:t>
            </a:r>
            <a:r>
              <a:rPr lang="it-IT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Sono pronti a fare il primo passo </a:t>
            </a:r>
            <a:r>
              <a:rPr lang="it-IT" dirty="0">
                <a:latin typeface="Helvetica" panose="020B0604020202020204" pitchFamily="34" charset="0"/>
                <a:cs typeface="Helvetica" panose="020B0604020202020204" pitchFamily="34" charset="0"/>
              </a:rPr>
              <a:t>e ad </a:t>
            </a:r>
            <a:r>
              <a:rPr lang="it-IT" dirty="0">
                <a:highlight>
                  <a:srgbClr val="FFFF00"/>
                </a:highlight>
                <a:latin typeface="Helvetica" panose="020B0604020202020204" pitchFamily="34" charset="0"/>
                <a:cs typeface="Helvetica" panose="020B0604020202020204" pitchFamily="34" charset="0"/>
              </a:rPr>
              <a:t>accogliere sempre gli altri con bontà, rispetto e pazienza</a:t>
            </a:r>
            <a:r>
              <a:rPr lang="it-IT" dirty="0">
                <a:latin typeface="Helvetica" panose="020B0604020202020204" pitchFamily="34" charset="0"/>
                <a:cs typeface="Helvetica" panose="020B0604020202020204" pitchFamily="34" charset="0"/>
              </a:rPr>
              <a:t>. Tendono a suscitare </a:t>
            </a:r>
            <a:r>
              <a:rPr lang="it-IT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rapporti di fiducia e amicizia </a:t>
            </a:r>
            <a:r>
              <a:rPr lang="it-IT" dirty="0">
                <a:latin typeface="Helvetica" panose="020B0604020202020204" pitchFamily="34" charset="0"/>
                <a:cs typeface="Helvetica" panose="020B0604020202020204" pitchFamily="34" charset="0"/>
              </a:rPr>
              <a:t>per creare un </a:t>
            </a:r>
            <a:r>
              <a:rPr lang="it-IT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clima di famiglia </a:t>
            </a:r>
            <a:r>
              <a:rPr lang="it-IT" dirty="0">
                <a:latin typeface="Helvetica" panose="020B0604020202020204" pitchFamily="34" charset="0"/>
                <a:cs typeface="Helvetica" panose="020B0604020202020204" pitchFamily="34" charset="0"/>
              </a:rPr>
              <a:t>fatto di semplicità e affetto. Sono operatori di pace e cercano nel dialogo il chiarimento, il consenso e l’accordo.</a:t>
            </a:r>
          </a:p>
        </p:txBody>
      </p:sp>
    </p:spTree>
    <p:extLst>
      <p:ext uri="{BB962C8B-B14F-4D97-AF65-F5344CB8AC3E}">
        <p14:creationId xmlns:p14="http://schemas.microsoft.com/office/powerpoint/2010/main" val="311826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B212F-4D88-043F-CC48-F8246EED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045" y="85522"/>
            <a:ext cx="4984490" cy="568998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2000" b="1" dirty="0"/>
              <a:t>Associazione dei Salesiani Cooperatori</a:t>
            </a:r>
            <a:br>
              <a:rPr lang="it-IT" sz="3300" b="1" dirty="0"/>
            </a:br>
            <a:r>
              <a:rPr lang="it-IT" sz="1600" b="1" dirty="0"/>
              <a:t>Lombardia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0B0594-28A5-0991-09BA-B1B98A02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32110" y="6388669"/>
            <a:ext cx="9049661" cy="466352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Congresso Provinciale Formativo – Milano 10 Giugno 2023</a:t>
            </a:r>
          </a:p>
        </p:txBody>
      </p:sp>
      <p:pic>
        <p:nvPicPr>
          <p:cNvPr id="7" name="Immagine 6" descr="Immagine che contiene emblema, simbolo, mappa&#10;&#10;Descrizione generata automaticamente">
            <a:extLst>
              <a:ext uri="{FF2B5EF4-FFF2-40B4-BE49-F238E27FC236}">
                <a16:creationId xmlns:a16="http://schemas.microsoft.com/office/drawing/2014/main" id="{76789A9D-02B8-8A52-A9F8-3BFEAA24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" y="152897"/>
            <a:ext cx="1999707" cy="1969712"/>
          </a:xfrm>
          <a:prstGeom prst="rect">
            <a:avLst/>
          </a:prstGeom>
          <a:noFill/>
        </p:spPr>
      </p:pic>
      <p:sp>
        <p:nvSpPr>
          <p:cNvPr id="103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0831AD-16DE-4FCC-9A93-491C5BCDF22B}"/>
              </a:ext>
            </a:extLst>
          </p:cNvPr>
          <p:cNvSpPr txBox="1"/>
          <p:nvPr/>
        </p:nvSpPr>
        <p:spPr>
          <a:xfrm>
            <a:off x="233354" y="2332755"/>
            <a:ext cx="1383691" cy="584775"/>
          </a:xfrm>
          <a:custGeom>
            <a:avLst/>
            <a:gdLst>
              <a:gd name="connsiteX0" fmla="*/ 0 w 1383691"/>
              <a:gd name="connsiteY0" fmla="*/ 0 h 584775"/>
              <a:gd name="connsiteX1" fmla="*/ 461230 w 1383691"/>
              <a:gd name="connsiteY1" fmla="*/ 0 h 584775"/>
              <a:gd name="connsiteX2" fmla="*/ 950134 w 1383691"/>
              <a:gd name="connsiteY2" fmla="*/ 0 h 584775"/>
              <a:gd name="connsiteX3" fmla="*/ 1383691 w 1383691"/>
              <a:gd name="connsiteY3" fmla="*/ 0 h 584775"/>
              <a:gd name="connsiteX4" fmla="*/ 1383691 w 1383691"/>
              <a:gd name="connsiteY4" fmla="*/ 584775 h 584775"/>
              <a:gd name="connsiteX5" fmla="*/ 936298 w 1383691"/>
              <a:gd name="connsiteY5" fmla="*/ 584775 h 584775"/>
              <a:gd name="connsiteX6" fmla="*/ 475067 w 1383691"/>
              <a:gd name="connsiteY6" fmla="*/ 584775 h 584775"/>
              <a:gd name="connsiteX7" fmla="*/ 0 w 1383691"/>
              <a:gd name="connsiteY7" fmla="*/ 584775 h 584775"/>
              <a:gd name="connsiteX8" fmla="*/ 0 w 1383691"/>
              <a:gd name="connsiteY8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83691" h="584775" extrusionOk="0">
                <a:moveTo>
                  <a:pt x="0" y="0"/>
                </a:moveTo>
                <a:cubicBezTo>
                  <a:pt x="202557" y="-11253"/>
                  <a:pt x="347638" y="10959"/>
                  <a:pt x="461230" y="0"/>
                </a:cubicBezTo>
                <a:cubicBezTo>
                  <a:pt x="574822" y="-10959"/>
                  <a:pt x="761682" y="52907"/>
                  <a:pt x="950134" y="0"/>
                </a:cubicBezTo>
                <a:cubicBezTo>
                  <a:pt x="1138586" y="-52907"/>
                  <a:pt x="1295759" y="6230"/>
                  <a:pt x="1383691" y="0"/>
                </a:cubicBezTo>
                <a:cubicBezTo>
                  <a:pt x="1385841" y="159570"/>
                  <a:pt x="1314643" y="426316"/>
                  <a:pt x="1383691" y="584775"/>
                </a:cubicBezTo>
                <a:cubicBezTo>
                  <a:pt x="1170361" y="623837"/>
                  <a:pt x="1150543" y="542087"/>
                  <a:pt x="936298" y="584775"/>
                </a:cubicBezTo>
                <a:cubicBezTo>
                  <a:pt x="722053" y="627463"/>
                  <a:pt x="617484" y="560294"/>
                  <a:pt x="475067" y="584775"/>
                </a:cubicBezTo>
                <a:cubicBezTo>
                  <a:pt x="332650" y="609256"/>
                  <a:pt x="140626" y="564338"/>
                  <a:pt x="0" y="584775"/>
                </a:cubicBezTo>
                <a:cubicBezTo>
                  <a:pt x="-40666" y="341970"/>
                  <a:pt x="65564" y="178911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335432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Art. 26</a:t>
            </a:r>
          </a:p>
          <a:p>
            <a:pPr algn="ctr"/>
            <a:r>
              <a:rPr lang="it-IT" sz="1400" b="1" dirty="0"/>
              <a:t>Statuto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A4DFBD-2A56-2A34-ED3D-FC5756DA2010}"/>
              </a:ext>
            </a:extLst>
          </p:cNvPr>
          <p:cNvSpPr txBox="1"/>
          <p:nvPr/>
        </p:nvSpPr>
        <p:spPr>
          <a:xfrm>
            <a:off x="1867888" y="808361"/>
            <a:ext cx="10355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IL SERVIZIO APOSTOLICO DI DELEGATI E DELEGATE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451D409-8631-CBB4-1A02-103D3BF710F7}"/>
              </a:ext>
            </a:extLst>
          </p:cNvPr>
          <p:cNvCxnSpPr/>
          <p:nvPr/>
        </p:nvCxnSpPr>
        <p:spPr>
          <a:xfrm>
            <a:off x="2233061" y="798897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00E6AE2-943E-39D8-F333-EC9147569195}"/>
              </a:ext>
            </a:extLst>
          </p:cNvPr>
          <p:cNvCxnSpPr/>
          <p:nvPr/>
        </p:nvCxnSpPr>
        <p:spPr>
          <a:xfrm>
            <a:off x="2233061" y="1307432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Immagine che contiene testo&#10;&#10;Descrizione generata automaticamente">
            <a:extLst>
              <a:ext uri="{FF2B5EF4-FFF2-40B4-BE49-F238E27FC236}">
                <a16:creationId xmlns:a16="http://schemas.microsoft.com/office/drawing/2014/main" id="{934E1A4D-2861-35C2-B529-89FC3229C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3080">
            <a:off x="112888" y="3525853"/>
            <a:ext cx="1613478" cy="241908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3A9CE0-D939-D1A8-50D7-B06339A82C45}"/>
              </a:ext>
            </a:extLst>
          </p:cNvPr>
          <p:cNvSpPr txBox="1"/>
          <p:nvPr/>
        </p:nvSpPr>
        <p:spPr>
          <a:xfrm>
            <a:off x="2512071" y="1948066"/>
            <a:ext cx="90672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§1</a:t>
            </a:r>
            <a:r>
              <a:rPr lang="it-IT" dirty="0"/>
              <a:t>. Nell’Associazione </a:t>
            </a:r>
            <a:r>
              <a:rPr lang="it-IT" dirty="0">
                <a:highlight>
                  <a:srgbClr val="FFFF00"/>
                </a:highlight>
              </a:rPr>
              <a:t>i delegati e le Delegate, a qualsiasi livello, fanno parte di diritto e con voce attiva dei Rispettivo Consiglio</a:t>
            </a:r>
            <a:r>
              <a:rPr lang="it-IT" dirty="0"/>
              <a:t>, assicurano il </a:t>
            </a:r>
            <a:r>
              <a:rPr lang="it-IT" dirty="0">
                <a:latin typeface="Neue Haas Grotesk Text Pro" panose="020B0604020202020204" pitchFamily="34" charset="0"/>
              </a:rPr>
              <a:t>«vincolo di unione sicuro e stabile» con lo spirito salesiano e condividono l’esperienza carismatica e spirituale del Fondatore. </a:t>
            </a:r>
          </a:p>
          <a:p>
            <a:pPr algn="just"/>
            <a:r>
              <a:rPr lang="it-IT" dirty="0">
                <a:latin typeface="Neue Haas Grotesk Text Pro" panose="020B0604020202020204" pitchFamily="34" charset="0"/>
              </a:rPr>
              <a:t>In fedeltà creativa a don Bosco, sono </a:t>
            </a:r>
            <a:r>
              <a:rPr lang="it-IT" b="1" dirty="0">
                <a:solidFill>
                  <a:srgbClr val="FF0000"/>
                </a:solidFill>
                <a:latin typeface="Neue Haas Grotesk Text Pro" panose="020B0604020202020204" pitchFamily="34" charset="0"/>
              </a:rPr>
              <a:t>impegnati</a:t>
            </a:r>
            <a:r>
              <a:rPr lang="it-IT" dirty="0">
                <a:latin typeface="Neue Haas Grotesk Text Pro" panose="020B0604020202020204" pitchFamily="34" charset="0"/>
              </a:rPr>
              <a:t> ad offrire il proprio specifico contributo anche </a:t>
            </a:r>
            <a:r>
              <a:rPr lang="it-IT" b="1" dirty="0">
                <a:solidFill>
                  <a:srgbClr val="FF0000"/>
                </a:solidFill>
                <a:latin typeface="Neue Haas Grotesk Text Pro" panose="020B0604020202020204" pitchFamily="34" charset="0"/>
              </a:rPr>
              <a:t>nella partecipazione ai compiti di decisione collegiale dell’Associazione</a:t>
            </a:r>
            <a:r>
              <a:rPr lang="it-IT" dirty="0">
                <a:latin typeface="Neue Haas Grotesk Text Pro" panose="020B0604020202020204" pitchFamily="34" charset="0"/>
              </a:rPr>
              <a:t>. </a:t>
            </a:r>
          </a:p>
          <a:p>
            <a:pPr algn="just"/>
            <a:endParaRPr lang="it-IT" dirty="0">
              <a:latin typeface="Neue Haas Grotesk Text Pro" panose="020B0604020202020204" pitchFamily="34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it-IT" dirty="0"/>
              <a:t>2. Stimolano la responsabilità dei Consigli e ne sollecitano l’autonomia organizzativa nella </a:t>
            </a:r>
            <a:r>
              <a:rPr lang="it-IT" b="1" dirty="0">
                <a:solidFill>
                  <a:srgbClr val="FF0000"/>
                </a:solidFill>
              </a:rPr>
              <a:t>comunione carismatica </a:t>
            </a:r>
            <a:r>
              <a:rPr lang="it-IT" u="sng" dirty="0"/>
              <a:t>con la Società di San Francesco di Sales e con l’Istituto delle Figlie di Maria Ausiliatrice</a:t>
            </a:r>
            <a:r>
              <a:rPr lang="it-IT" dirty="0"/>
              <a:t>. </a:t>
            </a:r>
          </a:p>
          <a:p>
            <a:pPr algn="just"/>
            <a:endParaRPr lang="it-IT" dirty="0">
              <a:latin typeface="Neue Haas Grotesk Text Pro" panose="020B0604020202020204" pitchFamily="34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§3</a:t>
            </a:r>
            <a:r>
              <a:rPr lang="it-IT" dirty="0"/>
              <a:t>. Offrono un </a:t>
            </a:r>
            <a:r>
              <a:rPr lang="it-IT" dirty="0">
                <a:highlight>
                  <a:srgbClr val="FFFF00"/>
                </a:highlight>
              </a:rPr>
              <a:t>servizio di guida spirituale, educativa e pastorale </a:t>
            </a:r>
            <a:r>
              <a:rPr lang="it-IT" dirty="0"/>
              <a:t>per sostenere un apostolato più efficace dei Salesiani Cooperatori nel territorio. </a:t>
            </a:r>
          </a:p>
        </p:txBody>
      </p:sp>
    </p:spTree>
    <p:extLst>
      <p:ext uri="{BB962C8B-B14F-4D97-AF65-F5344CB8AC3E}">
        <p14:creationId xmlns:p14="http://schemas.microsoft.com/office/powerpoint/2010/main" val="2406582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B212F-4D88-043F-CC48-F8246EED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045" y="85522"/>
            <a:ext cx="4984490" cy="568998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2000" b="1" dirty="0"/>
              <a:t>Associazione dei Salesiani Cooperatori</a:t>
            </a:r>
            <a:br>
              <a:rPr lang="it-IT" sz="3300" b="1" dirty="0"/>
            </a:br>
            <a:r>
              <a:rPr lang="it-IT" sz="1600" b="1" dirty="0"/>
              <a:t>Lombardia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0B0594-28A5-0991-09BA-B1B98A02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32110" y="6388669"/>
            <a:ext cx="9049661" cy="466352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Congresso Provinciale Formativo – Milano 10 Giugno 2023</a:t>
            </a:r>
          </a:p>
        </p:txBody>
      </p:sp>
      <p:pic>
        <p:nvPicPr>
          <p:cNvPr id="7" name="Immagine 6" descr="Immagine che contiene emblema, simbolo, mappa&#10;&#10;Descrizione generata automaticamente">
            <a:extLst>
              <a:ext uri="{FF2B5EF4-FFF2-40B4-BE49-F238E27FC236}">
                <a16:creationId xmlns:a16="http://schemas.microsoft.com/office/drawing/2014/main" id="{76789A9D-02B8-8A52-A9F8-3BFEAA24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" y="152897"/>
            <a:ext cx="1999707" cy="1969712"/>
          </a:xfrm>
          <a:prstGeom prst="rect">
            <a:avLst/>
          </a:prstGeom>
          <a:noFill/>
        </p:spPr>
      </p:pic>
      <p:sp>
        <p:nvSpPr>
          <p:cNvPr id="103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0831AD-16DE-4FCC-9A93-491C5BCDF22B}"/>
              </a:ext>
            </a:extLst>
          </p:cNvPr>
          <p:cNvSpPr txBox="1"/>
          <p:nvPr/>
        </p:nvSpPr>
        <p:spPr>
          <a:xfrm>
            <a:off x="233354" y="2332755"/>
            <a:ext cx="1383691" cy="584775"/>
          </a:xfrm>
          <a:custGeom>
            <a:avLst/>
            <a:gdLst>
              <a:gd name="connsiteX0" fmla="*/ 0 w 1383691"/>
              <a:gd name="connsiteY0" fmla="*/ 0 h 584775"/>
              <a:gd name="connsiteX1" fmla="*/ 461230 w 1383691"/>
              <a:gd name="connsiteY1" fmla="*/ 0 h 584775"/>
              <a:gd name="connsiteX2" fmla="*/ 950134 w 1383691"/>
              <a:gd name="connsiteY2" fmla="*/ 0 h 584775"/>
              <a:gd name="connsiteX3" fmla="*/ 1383691 w 1383691"/>
              <a:gd name="connsiteY3" fmla="*/ 0 h 584775"/>
              <a:gd name="connsiteX4" fmla="*/ 1383691 w 1383691"/>
              <a:gd name="connsiteY4" fmla="*/ 584775 h 584775"/>
              <a:gd name="connsiteX5" fmla="*/ 936298 w 1383691"/>
              <a:gd name="connsiteY5" fmla="*/ 584775 h 584775"/>
              <a:gd name="connsiteX6" fmla="*/ 475067 w 1383691"/>
              <a:gd name="connsiteY6" fmla="*/ 584775 h 584775"/>
              <a:gd name="connsiteX7" fmla="*/ 0 w 1383691"/>
              <a:gd name="connsiteY7" fmla="*/ 584775 h 584775"/>
              <a:gd name="connsiteX8" fmla="*/ 0 w 1383691"/>
              <a:gd name="connsiteY8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83691" h="584775" extrusionOk="0">
                <a:moveTo>
                  <a:pt x="0" y="0"/>
                </a:moveTo>
                <a:cubicBezTo>
                  <a:pt x="202557" y="-11253"/>
                  <a:pt x="347638" y="10959"/>
                  <a:pt x="461230" y="0"/>
                </a:cubicBezTo>
                <a:cubicBezTo>
                  <a:pt x="574822" y="-10959"/>
                  <a:pt x="761682" y="52907"/>
                  <a:pt x="950134" y="0"/>
                </a:cubicBezTo>
                <a:cubicBezTo>
                  <a:pt x="1138586" y="-52907"/>
                  <a:pt x="1295759" y="6230"/>
                  <a:pt x="1383691" y="0"/>
                </a:cubicBezTo>
                <a:cubicBezTo>
                  <a:pt x="1385841" y="159570"/>
                  <a:pt x="1314643" y="426316"/>
                  <a:pt x="1383691" y="584775"/>
                </a:cubicBezTo>
                <a:cubicBezTo>
                  <a:pt x="1170361" y="623837"/>
                  <a:pt x="1150543" y="542087"/>
                  <a:pt x="936298" y="584775"/>
                </a:cubicBezTo>
                <a:cubicBezTo>
                  <a:pt x="722053" y="627463"/>
                  <a:pt x="617484" y="560294"/>
                  <a:pt x="475067" y="584775"/>
                </a:cubicBezTo>
                <a:cubicBezTo>
                  <a:pt x="332650" y="609256"/>
                  <a:pt x="140626" y="564338"/>
                  <a:pt x="0" y="584775"/>
                </a:cubicBezTo>
                <a:cubicBezTo>
                  <a:pt x="-40666" y="341970"/>
                  <a:pt x="65564" y="178911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335432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Art. 2</a:t>
            </a:r>
          </a:p>
          <a:p>
            <a:pPr algn="ctr"/>
            <a:r>
              <a:rPr lang="it-IT" sz="1400" b="1" dirty="0"/>
              <a:t>Statuto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A4DFBD-2A56-2A34-ED3D-FC5756DA2010}"/>
              </a:ext>
            </a:extLst>
          </p:cNvPr>
          <p:cNvSpPr txBox="1"/>
          <p:nvPr/>
        </p:nvSpPr>
        <p:spPr>
          <a:xfrm>
            <a:off x="1867888" y="808361"/>
            <a:ext cx="10355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I SALESIANI COOPERATORI: UNA VOCAZIONE SPECIFICA NELLA CHIESA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451D409-8631-CBB4-1A02-103D3BF710F7}"/>
              </a:ext>
            </a:extLst>
          </p:cNvPr>
          <p:cNvCxnSpPr/>
          <p:nvPr/>
        </p:nvCxnSpPr>
        <p:spPr>
          <a:xfrm>
            <a:off x="2233061" y="798897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00E6AE2-943E-39D8-F333-EC9147569195}"/>
              </a:ext>
            </a:extLst>
          </p:cNvPr>
          <p:cNvCxnSpPr/>
          <p:nvPr/>
        </p:nvCxnSpPr>
        <p:spPr>
          <a:xfrm>
            <a:off x="2233061" y="1721280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Immagine che contiene testo&#10;&#10;Descrizione generata automaticamente">
            <a:extLst>
              <a:ext uri="{FF2B5EF4-FFF2-40B4-BE49-F238E27FC236}">
                <a16:creationId xmlns:a16="http://schemas.microsoft.com/office/drawing/2014/main" id="{934E1A4D-2861-35C2-B529-89FC3229C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3080">
            <a:off x="112888" y="3525853"/>
            <a:ext cx="1613478" cy="241908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3568171-BADE-CFBF-C818-3BD601BCB016}"/>
              </a:ext>
            </a:extLst>
          </p:cNvPr>
          <p:cNvSpPr txBox="1"/>
          <p:nvPr/>
        </p:nvSpPr>
        <p:spPr>
          <a:xfrm>
            <a:off x="2505401" y="2337179"/>
            <a:ext cx="908058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it-IT" sz="1600" dirty="0">
                <a:effectLst/>
                <a:latin typeface="Helvetica" pitchFamily="2" charset="0"/>
              </a:rPr>
              <a:t> 1. Impegnarsi come Salesiani Cooperatori è  rispondere alla </a:t>
            </a:r>
            <a:r>
              <a:rPr lang="it-IT" sz="1600" b="1" dirty="0">
                <a:effectLst/>
                <a:highlight>
                  <a:srgbClr val="FFFF00"/>
                </a:highlight>
                <a:latin typeface="Helvetica" pitchFamily="2" charset="0"/>
              </a:rPr>
              <a:t>vocazione</a:t>
            </a:r>
            <a:r>
              <a:rPr lang="it-IT" sz="1600" dirty="0">
                <a:effectLst/>
                <a:highlight>
                  <a:srgbClr val="FFFF00"/>
                </a:highlight>
                <a:latin typeface="Helvetica" pitchFamily="2" charset="0"/>
              </a:rPr>
              <a:t> apostolica salesiana</a:t>
            </a:r>
            <a:r>
              <a:rPr lang="it-IT" sz="1600" dirty="0">
                <a:effectLst/>
                <a:latin typeface="Helvetica" pitchFamily="2" charset="0"/>
              </a:rPr>
              <a:t>, dono dello Spirito, assumendo un modo specifico di vivere il Vangelo e di partecipare alla missione della Chiesa. E’  una </a:t>
            </a:r>
            <a:r>
              <a:rPr lang="it-IT" sz="1600" b="1" dirty="0">
                <a:effectLst/>
                <a:highlight>
                  <a:srgbClr val="FFFF00"/>
                </a:highlight>
                <a:latin typeface="Helvetica" pitchFamily="2" charset="0"/>
              </a:rPr>
              <a:t>libera scelta</a:t>
            </a:r>
            <a:r>
              <a:rPr lang="it-IT" sz="1600" dirty="0">
                <a:effectLst/>
                <a:highlight>
                  <a:srgbClr val="FFFF00"/>
                </a:highlight>
                <a:latin typeface="Helvetica" pitchFamily="2" charset="0"/>
              </a:rPr>
              <a:t>, che qualifica l’esistenza</a:t>
            </a:r>
            <a:r>
              <a:rPr lang="it-IT" sz="1600" dirty="0">
                <a:effectLst/>
                <a:latin typeface="Helvetica" pitchFamily="2" charset="0"/>
              </a:rPr>
              <a:t>.</a:t>
            </a:r>
          </a:p>
          <a:p>
            <a:r>
              <a:rPr lang="it-IT" sz="1600" dirty="0">
                <a:effectLst/>
                <a:latin typeface="Helvetica" pitchFamily="2" charset="0"/>
              </a:rPr>
              <a:t> </a:t>
            </a: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§2</a:t>
            </a:r>
            <a:r>
              <a:rPr lang="it-IT" sz="1600" dirty="0">
                <a:effectLst/>
                <a:latin typeface="Helvetica" pitchFamily="2" charset="0"/>
              </a:rPr>
              <a:t>. Cristiani </a:t>
            </a:r>
            <a:r>
              <a:rPr lang="it-IT" sz="1600" dirty="0">
                <a:effectLst/>
                <a:highlight>
                  <a:srgbClr val="FFFF00"/>
                </a:highlight>
                <a:latin typeface="Helvetica" pitchFamily="2" charset="0"/>
              </a:rPr>
              <a:t>cattolici di qualsiasi condizione culturale </a:t>
            </a:r>
            <a:r>
              <a:rPr lang="it-IT" sz="1600" dirty="0">
                <a:effectLst/>
                <a:latin typeface="Helvetica" pitchFamily="2" charset="0"/>
              </a:rPr>
              <a:t>e sociale possono percorrere questa strada.</a:t>
            </a:r>
          </a:p>
          <a:p>
            <a:r>
              <a:rPr lang="it-IT" sz="1600" dirty="0">
                <a:effectLst/>
                <a:latin typeface="Helvetica" pitchFamily="2" charset="0"/>
              </a:rPr>
              <a:t>Essi si sentono chiamati a </a:t>
            </a:r>
            <a:r>
              <a:rPr lang="it-IT" sz="1600" dirty="0">
                <a:effectLst/>
                <a:highlight>
                  <a:srgbClr val="FFFF00"/>
                </a:highlight>
                <a:latin typeface="Helvetica" pitchFamily="2" charset="0"/>
              </a:rPr>
              <a:t>vivere la vita di fede </a:t>
            </a:r>
            <a:r>
              <a:rPr lang="it-IT" sz="1600" dirty="0">
                <a:effectLst/>
                <a:latin typeface="Helvetica" pitchFamily="2" charset="0"/>
              </a:rPr>
              <a:t>impegnata nel quotidiano, caratterizzata da </a:t>
            </a:r>
            <a:r>
              <a:rPr lang="it-IT" sz="1600" dirty="0">
                <a:solidFill>
                  <a:srgbClr val="FF0000"/>
                </a:solidFill>
                <a:effectLst/>
                <a:latin typeface="Helvetica" pitchFamily="2" charset="0"/>
              </a:rPr>
              <a:t>due</a:t>
            </a:r>
          </a:p>
          <a:p>
            <a:r>
              <a:rPr lang="it-IT" sz="1600" dirty="0">
                <a:solidFill>
                  <a:srgbClr val="FF0000"/>
                </a:solidFill>
                <a:effectLst/>
                <a:latin typeface="Helvetica" pitchFamily="2" charset="0"/>
              </a:rPr>
              <a:t>atteggiamenti</a:t>
            </a:r>
            <a:r>
              <a:rPr lang="it-IT" sz="1600" dirty="0">
                <a:effectLst/>
                <a:latin typeface="Helvetica" pitchFamily="2" charset="0"/>
              </a:rPr>
              <a:t>:</a:t>
            </a:r>
          </a:p>
          <a:p>
            <a:endParaRPr lang="it-IT" sz="1600" dirty="0">
              <a:effectLst/>
              <a:latin typeface="Helvetica" pitchFamily="2" charset="0"/>
            </a:endParaRPr>
          </a:p>
          <a:p>
            <a:r>
              <a:rPr lang="it-IT" sz="1600" dirty="0">
                <a:effectLst/>
                <a:latin typeface="Helvetica" pitchFamily="2" charset="0"/>
              </a:rPr>
              <a:t>a) </a:t>
            </a:r>
            <a:r>
              <a:rPr lang="it-IT" sz="1600" dirty="0">
                <a:solidFill>
                  <a:srgbClr val="FF0000"/>
                </a:solidFill>
                <a:effectLst/>
                <a:latin typeface="Helvetica" pitchFamily="2" charset="0"/>
              </a:rPr>
              <a:t>sentire Dio come Padre </a:t>
            </a:r>
            <a:r>
              <a:rPr lang="it-IT" sz="1600" dirty="0">
                <a:effectLst/>
                <a:latin typeface="Helvetica" pitchFamily="2" charset="0"/>
              </a:rPr>
              <a:t>e Amore che salva; incontrare in Gesù  Cristo l’Unigenito Figlio, apostolo perfetto del Padre; vivere in intimit</a:t>
            </a:r>
            <a:r>
              <a:rPr lang="it-IT" sz="1600" dirty="0">
                <a:latin typeface="Helvetica" pitchFamily="2" charset="0"/>
              </a:rPr>
              <a:t>à</a:t>
            </a:r>
            <a:r>
              <a:rPr lang="it-IT" sz="1600" dirty="0">
                <a:effectLst/>
                <a:latin typeface="Helvetica" pitchFamily="2" charset="0"/>
              </a:rPr>
              <a:t> con lo Spirito Santo, animatore del Popolo di Dio nel</a:t>
            </a:r>
          </a:p>
          <a:p>
            <a:r>
              <a:rPr lang="it-IT" sz="1600" dirty="0">
                <a:effectLst/>
                <a:latin typeface="Helvetica" pitchFamily="2" charset="0"/>
              </a:rPr>
              <a:t>mondo;</a:t>
            </a:r>
          </a:p>
          <a:p>
            <a:r>
              <a:rPr lang="it-IT" sz="1600" dirty="0">
                <a:effectLst/>
                <a:latin typeface="Helvetica" pitchFamily="2" charset="0"/>
              </a:rPr>
              <a:t>b) sentirsi chiamati ed inviati ad una missione concreta: contribuire alla salvezza della giovent</a:t>
            </a:r>
            <a:r>
              <a:rPr lang="it-IT" sz="1600" dirty="0">
                <a:latin typeface="Helvetica" pitchFamily="2" charset="0"/>
              </a:rPr>
              <a:t>ù</a:t>
            </a:r>
            <a:r>
              <a:rPr lang="it-IT" sz="1600" dirty="0">
                <a:effectLst/>
                <a:latin typeface="Helvetica" pitchFamily="2" charset="0"/>
              </a:rPr>
              <a:t>,</a:t>
            </a:r>
          </a:p>
          <a:p>
            <a:r>
              <a:rPr lang="it-IT" sz="1600" dirty="0">
                <a:solidFill>
                  <a:srgbClr val="FF0000"/>
                </a:solidFill>
                <a:effectLst/>
                <a:latin typeface="Helvetica" pitchFamily="2" charset="0"/>
              </a:rPr>
              <a:t>impegnandosi nella stessa missione giovanile e popolare di Don Bosco</a:t>
            </a:r>
            <a:r>
              <a:rPr lang="it-IT" sz="1600" dirty="0">
                <a:effectLst/>
                <a:latin typeface="Helvetica" pitchFamily="2" charset="0"/>
              </a:rPr>
              <a:t>.</a:t>
            </a:r>
            <a:endParaRPr lang="it-IT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695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B212F-4D88-043F-CC48-F8246EED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045" y="85522"/>
            <a:ext cx="4984490" cy="568998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2000" b="1" dirty="0"/>
              <a:t>Associazione dei Salesiani Cooperatori</a:t>
            </a:r>
            <a:br>
              <a:rPr lang="it-IT" sz="3300" b="1" dirty="0"/>
            </a:br>
            <a:r>
              <a:rPr lang="it-IT" sz="1600" b="1" dirty="0"/>
              <a:t>Lombardia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0B0594-28A5-0991-09BA-B1B98A02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32110" y="6388669"/>
            <a:ext cx="9049661" cy="466352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Congresso Provinciale Formativo – Milano 10 Giugno 2023</a:t>
            </a:r>
          </a:p>
        </p:txBody>
      </p:sp>
      <p:pic>
        <p:nvPicPr>
          <p:cNvPr id="7" name="Immagine 6" descr="Immagine che contiene emblema, simbolo, mappa&#10;&#10;Descrizione generata automaticamente">
            <a:extLst>
              <a:ext uri="{FF2B5EF4-FFF2-40B4-BE49-F238E27FC236}">
                <a16:creationId xmlns:a16="http://schemas.microsoft.com/office/drawing/2014/main" id="{76789A9D-02B8-8A52-A9F8-3BFEAA24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" y="152897"/>
            <a:ext cx="1999707" cy="1969712"/>
          </a:xfrm>
          <a:prstGeom prst="rect">
            <a:avLst/>
          </a:prstGeom>
          <a:noFill/>
        </p:spPr>
      </p:pic>
      <p:sp>
        <p:nvSpPr>
          <p:cNvPr id="103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0831AD-16DE-4FCC-9A93-491C5BCDF22B}"/>
              </a:ext>
            </a:extLst>
          </p:cNvPr>
          <p:cNvSpPr txBox="1"/>
          <p:nvPr/>
        </p:nvSpPr>
        <p:spPr>
          <a:xfrm>
            <a:off x="233354" y="2332755"/>
            <a:ext cx="1383691" cy="584775"/>
          </a:xfrm>
          <a:custGeom>
            <a:avLst/>
            <a:gdLst>
              <a:gd name="connsiteX0" fmla="*/ 0 w 1383691"/>
              <a:gd name="connsiteY0" fmla="*/ 0 h 584775"/>
              <a:gd name="connsiteX1" fmla="*/ 461230 w 1383691"/>
              <a:gd name="connsiteY1" fmla="*/ 0 h 584775"/>
              <a:gd name="connsiteX2" fmla="*/ 950134 w 1383691"/>
              <a:gd name="connsiteY2" fmla="*/ 0 h 584775"/>
              <a:gd name="connsiteX3" fmla="*/ 1383691 w 1383691"/>
              <a:gd name="connsiteY3" fmla="*/ 0 h 584775"/>
              <a:gd name="connsiteX4" fmla="*/ 1383691 w 1383691"/>
              <a:gd name="connsiteY4" fmla="*/ 584775 h 584775"/>
              <a:gd name="connsiteX5" fmla="*/ 936298 w 1383691"/>
              <a:gd name="connsiteY5" fmla="*/ 584775 h 584775"/>
              <a:gd name="connsiteX6" fmla="*/ 475067 w 1383691"/>
              <a:gd name="connsiteY6" fmla="*/ 584775 h 584775"/>
              <a:gd name="connsiteX7" fmla="*/ 0 w 1383691"/>
              <a:gd name="connsiteY7" fmla="*/ 584775 h 584775"/>
              <a:gd name="connsiteX8" fmla="*/ 0 w 1383691"/>
              <a:gd name="connsiteY8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83691" h="584775" extrusionOk="0">
                <a:moveTo>
                  <a:pt x="0" y="0"/>
                </a:moveTo>
                <a:cubicBezTo>
                  <a:pt x="202557" y="-11253"/>
                  <a:pt x="347638" y="10959"/>
                  <a:pt x="461230" y="0"/>
                </a:cubicBezTo>
                <a:cubicBezTo>
                  <a:pt x="574822" y="-10959"/>
                  <a:pt x="761682" y="52907"/>
                  <a:pt x="950134" y="0"/>
                </a:cubicBezTo>
                <a:cubicBezTo>
                  <a:pt x="1138586" y="-52907"/>
                  <a:pt x="1295759" y="6230"/>
                  <a:pt x="1383691" y="0"/>
                </a:cubicBezTo>
                <a:cubicBezTo>
                  <a:pt x="1385841" y="159570"/>
                  <a:pt x="1314643" y="426316"/>
                  <a:pt x="1383691" y="584775"/>
                </a:cubicBezTo>
                <a:cubicBezTo>
                  <a:pt x="1170361" y="623837"/>
                  <a:pt x="1150543" y="542087"/>
                  <a:pt x="936298" y="584775"/>
                </a:cubicBezTo>
                <a:cubicBezTo>
                  <a:pt x="722053" y="627463"/>
                  <a:pt x="617484" y="560294"/>
                  <a:pt x="475067" y="584775"/>
                </a:cubicBezTo>
                <a:cubicBezTo>
                  <a:pt x="332650" y="609256"/>
                  <a:pt x="140626" y="564338"/>
                  <a:pt x="0" y="584775"/>
                </a:cubicBezTo>
                <a:cubicBezTo>
                  <a:pt x="-40666" y="341970"/>
                  <a:pt x="65564" y="178911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335432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Art. 29</a:t>
            </a:r>
          </a:p>
          <a:p>
            <a:pPr algn="ctr"/>
            <a:r>
              <a:rPr lang="it-IT" sz="1400" b="1" dirty="0"/>
              <a:t>Statuto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A4DFBD-2A56-2A34-ED3D-FC5756DA2010}"/>
              </a:ext>
            </a:extLst>
          </p:cNvPr>
          <p:cNvSpPr txBox="1"/>
          <p:nvPr/>
        </p:nvSpPr>
        <p:spPr>
          <a:xfrm>
            <a:off x="1867888" y="808361"/>
            <a:ext cx="10355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RESPONSABILITA’ E INIZIATIVE PER LA FORMAZIONE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451D409-8631-CBB4-1A02-103D3BF710F7}"/>
              </a:ext>
            </a:extLst>
          </p:cNvPr>
          <p:cNvCxnSpPr/>
          <p:nvPr/>
        </p:nvCxnSpPr>
        <p:spPr>
          <a:xfrm>
            <a:off x="2233061" y="798897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00E6AE2-943E-39D8-F333-EC9147569195}"/>
              </a:ext>
            </a:extLst>
          </p:cNvPr>
          <p:cNvCxnSpPr/>
          <p:nvPr/>
        </p:nvCxnSpPr>
        <p:spPr>
          <a:xfrm>
            <a:off x="2233061" y="1310688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Immagine che contiene testo&#10;&#10;Descrizione generata automaticamente">
            <a:extLst>
              <a:ext uri="{FF2B5EF4-FFF2-40B4-BE49-F238E27FC236}">
                <a16:creationId xmlns:a16="http://schemas.microsoft.com/office/drawing/2014/main" id="{934E1A4D-2861-35C2-B529-89FC3229C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3080">
            <a:off x="112888" y="3525853"/>
            <a:ext cx="1613478" cy="241908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4786D35D-0BB3-F8EF-1A38-5D6F190908F0}"/>
              </a:ext>
            </a:extLst>
          </p:cNvPr>
          <p:cNvSpPr txBox="1"/>
          <p:nvPr/>
        </p:nvSpPr>
        <p:spPr>
          <a:xfrm>
            <a:off x="2692720" y="2332755"/>
            <a:ext cx="85996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§1</a:t>
            </a:r>
            <a:r>
              <a:rPr lang="it-IT" dirty="0"/>
              <a:t>. I Salesiani Cooperatori </a:t>
            </a:r>
            <a:r>
              <a:rPr lang="it-IT" b="1" dirty="0">
                <a:highlight>
                  <a:srgbClr val="FFFF00"/>
                </a:highlight>
              </a:rPr>
              <a:t>sono i primi responsabili della propria formazione </a:t>
            </a:r>
            <a:r>
              <a:rPr lang="it-IT" dirty="0"/>
              <a:t>umana, cristiana, salesiana e professionale.</a:t>
            </a:r>
          </a:p>
          <a:p>
            <a:pPr>
              <a:lnSpc>
                <a:spcPct val="150000"/>
              </a:lnSpc>
            </a:pPr>
            <a:endParaRPr lang="it-IT" dirty="0"/>
          </a:p>
          <a:p>
            <a:pPr>
              <a:lnSpc>
                <a:spcPct val="15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§2</a:t>
            </a:r>
            <a:r>
              <a:rPr lang="it-IT" dirty="0"/>
              <a:t>. </a:t>
            </a:r>
            <a:r>
              <a:rPr lang="it-IT" dirty="0">
                <a:highlight>
                  <a:srgbClr val="FFFF00"/>
                </a:highlight>
              </a:rPr>
              <a:t>l’Associazione promuove e sostiene la formazione personale e di gruppo </a:t>
            </a:r>
            <a:r>
              <a:rPr lang="it-IT" dirty="0"/>
              <a:t>attraverso l’azione di Salesiani Cooperatori qualificati, delegati e delegate, ed altri membri della Famiglia Salesiana.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0621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B212F-4D88-043F-CC48-F8246EED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045" y="85522"/>
            <a:ext cx="4984490" cy="568998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2000" b="1" dirty="0"/>
              <a:t>Associazione dei Salesiani Cooperatori</a:t>
            </a:r>
            <a:br>
              <a:rPr lang="it-IT" sz="3300" b="1" dirty="0"/>
            </a:br>
            <a:r>
              <a:rPr lang="it-IT" sz="1600" b="1" dirty="0"/>
              <a:t>Lombardia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0B0594-28A5-0991-09BA-B1B98A02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32110" y="6388669"/>
            <a:ext cx="9049661" cy="466352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Congresso Provinciale Formativo – Milano 10 Giugno 2023</a:t>
            </a:r>
          </a:p>
        </p:txBody>
      </p:sp>
      <p:pic>
        <p:nvPicPr>
          <p:cNvPr id="7" name="Immagine 6" descr="Immagine che contiene emblema, simbolo, mappa&#10;&#10;Descrizione generata automaticamente">
            <a:extLst>
              <a:ext uri="{FF2B5EF4-FFF2-40B4-BE49-F238E27FC236}">
                <a16:creationId xmlns:a16="http://schemas.microsoft.com/office/drawing/2014/main" id="{76789A9D-02B8-8A52-A9F8-3BFEAA24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" y="152897"/>
            <a:ext cx="1999707" cy="1969712"/>
          </a:xfrm>
          <a:prstGeom prst="rect">
            <a:avLst/>
          </a:prstGeom>
          <a:noFill/>
        </p:spPr>
      </p:pic>
      <p:sp>
        <p:nvSpPr>
          <p:cNvPr id="103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0831AD-16DE-4FCC-9A93-491C5BCDF22B}"/>
              </a:ext>
            </a:extLst>
          </p:cNvPr>
          <p:cNvSpPr txBox="1"/>
          <p:nvPr/>
        </p:nvSpPr>
        <p:spPr>
          <a:xfrm>
            <a:off x="233354" y="2332755"/>
            <a:ext cx="1383691" cy="584775"/>
          </a:xfrm>
          <a:custGeom>
            <a:avLst/>
            <a:gdLst>
              <a:gd name="connsiteX0" fmla="*/ 0 w 1383691"/>
              <a:gd name="connsiteY0" fmla="*/ 0 h 584775"/>
              <a:gd name="connsiteX1" fmla="*/ 461230 w 1383691"/>
              <a:gd name="connsiteY1" fmla="*/ 0 h 584775"/>
              <a:gd name="connsiteX2" fmla="*/ 950134 w 1383691"/>
              <a:gd name="connsiteY2" fmla="*/ 0 h 584775"/>
              <a:gd name="connsiteX3" fmla="*/ 1383691 w 1383691"/>
              <a:gd name="connsiteY3" fmla="*/ 0 h 584775"/>
              <a:gd name="connsiteX4" fmla="*/ 1383691 w 1383691"/>
              <a:gd name="connsiteY4" fmla="*/ 584775 h 584775"/>
              <a:gd name="connsiteX5" fmla="*/ 936298 w 1383691"/>
              <a:gd name="connsiteY5" fmla="*/ 584775 h 584775"/>
              <a:gd name="connsiteX6" fmla="*/ 475067 w 1383691"/>
              <a:gd name="connsiteY6" fmla="*/ 584775 h 584775"/>
              <a:gd name="connsiteX7" fmla="*/ 0 w 1383691"/>
              <a:gd name="connsiteY7" fmla="*/ 584775 h 584775"/>
              <a:gd name="connsiteX8" fmla="*/ 0 w 1383691"/>
              <a:gd name="connsiteY8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83691" h="584775" extrusionOk="0">
                <a:moveTo>
                  <a:pt x="0" y="0"/>
                </a:moveTo>
                <a:cubicBezTo>
                  <a:pt x="202557" y="-11253"/>
                  <a:pt x="347638" y="10959"/>
                  <a:pt x="461230" y="0"/>
                </a:cubicBezTo>
                <a:cubicBezTo>
                  <a:pt x="574822" y="-10959"/>
                  <a:pt x="761682" y="52907"/>
                  <a:pt x="950134" y="0"/>
                </a:cubicBezTo>
                <a:cubicBezTo>
                  <a:pt x="1138586" y="-52907"/>
                  <a:pt x="1295759" y="6230"/>
                  <a:pt x="1383691" y="0"/>
                </a:cubicBezTo>
                <a:cubicBezTo>
                  <a:pt x="1385841" y="159570"/>
                  <a:pt x="1314643" y="426316"/>
                  <a:pt x="1383691" y="584775"/>
                </a:cubicBezTo>
                <a:cubicBezTo>
                  <a:pt x="1170361" y="623837"/>
                  <a:pt x="1150543" y="542087"/>
                  <a:pt x="936298" y="584775"/>
                </a:cubicBezTo>
                <a:cubicBezTo>
                  <a:pt x="722053" y="627463"/>
                  <a:pt x="617484" y="560294"/>
                  <a:pt x="475067" y="584775"/>
                </a:cubicBezTo>
                <a:cubicBezTo>
                  <a:pt x="332650" y="609256"/>
                  <a:pt x="140626" y="564338"/>
                  <a:pt x="0" y="584775"/>
                </a:cubicBezTo>
                <a:cubicBezTo>
                  <a:pt x="-40666" y="341970"/>
                  <a:pt x="65564" y="178911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335432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Art. 27</a:t>
            </a:r>
          </a:p>
          <a:p>
            <a:pPr algn="ctr"/>
            <a:r>
              <a:rPr lang="it-IT" sz="1400" b="1" dirty="0"/>
              <a:t>Statuto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A4DFBD-2A56-2A34-ED3D-FC5756DA2010}"/>
              </a:ext>
            </a:extLst>
          </p:cNvPr>
          <p:cNvSpPr txBox="1"/>
          <p:nvPr/>
        </p:nvSpPr>
        <p:spPr>
          <a:xfrm>
            <a:off x="1867888" y="808361"/>
            <a:ext cx="10355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ENTRATA NELL’ASSOCIAZIONE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451D409-8631-CBB4-1A02-103D3BF710F7}"/>
              </a:ext>
            </a:extLst>
          </p:cNvPr>
          <p:cNvCxnSpPr/>
          <p:nvPr/>
        </p:nvCxnSpPr>
        <p:spPr>
          <a:xfrm>
            <a:off x="2233061" y="798897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00E6AE2-943E-39D8-F333-EC9147569195}"/>
              </a:ext>
            </a:extLst>
          </p:cNvPr>
          <p:cNvCxnSpPr/>
          <p:nvPr/>
        </p:nvCxnSpPr>
        <p:spPr>
          <a:xfrm>
            <a:off x="2233061" y="1310688"/>
            <a:ext cx="9625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Immagine che contiene testo&#10;&#10;Descrizione generata automaticamente">
            <a:extLst>
              <a:ext uri="{FF2B5EF4-FFF2-40B4-BE49-F238E27FC236}">
                <a16:creationId xmlns:a16="http://schemas.microsoft.com/office/drawing/2014/main" id="{934E1A4D-2861-35C2-B529-89FC3229C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3080">
            <a:off x="112888" y="3525853"/>
            <a:ext cx="1613478" cy="241908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A9906A-1D70-157E-921F-0DF5CB90F605}"/>
              </a:ext>
            </a:extLst>
          </p:cNvPr>
          <p:cNvSpPr txBox="1"/>
          <p:nvPr/>
        </p:nvSpPr>
        <p:spPr>
          <a:xfrm>
            <a:off x="2512071" y="2008151"/>
            <a:ext cx="906724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§1. L'impegno di </a:t>
            </a:r>
            <a:r>
              <a:rPr lang="it-IT" dirty="0"/>
              <a:t>diventare Salesiano Cooperatore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esige una </a:t>
            </a:r>
            <a:r>
              <a:rPr lang="it-IT" u="heavy" dirty="0"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scelta personale, libera, graduale, motivata, maturata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sotto l’azione dello Spirito Santo e accompagnata dai responsabili. La persona che desidera far parte dell’Associazione accetta un </a:t>
            </a:r>
            <a:r>
              <a:rPr lang="it-IT" u="heavy" dirty="0"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processo formativo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che deve rispondere ai contenuti fondamentali del Progetto di Vita Apostolica e tiene in conto la sua </a:t>
            </a:r>
            <a:r>
              <a:rPr lang="it-IT" u="heavy" dirty="0"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esperienza personale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. Si garantisce così una formazione istituzionale e al tempo stesso personalizzata. Tale itinerario sarà adattato dai  responsabili dell’Associazione.</a:t>
            </a:r>
          </a:p>
          <a:p>
            <a:pPr algn="just">
              <a:spcBef>
                <a:spcPts val="600"/>
              </a:spcBef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§2. Quando l’aspirante ha raggiunto una sufficiente assimilazione del carisma salesiano, riconosciuta dai responsabili del Centro locale, presenta la sua domanda di ammissione. Si richiede che abbia raggiunto la maggiore età.</a:t>
            </a:r>
          </a:p>
          <a:p>
            <a:pPr algn="just">
              <a:spcBef>
                <a:spcPts val="600"/>
              </a:spcBef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§3. L’appartenenza all’Associazione inizia con la Promessa Apostolica personale con la quale si esprime la volontà di vivere gli impegni battesimali alla luce del Progetto di Vita Apostolica.</a:t>
            </a: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put penna 9">
                <a:extLst>
                  <a:ext uri="{FF2B5EF4-FFF2-40B4-BE49-F238E27FC236}">
                    <a16:creationId xmlns:a16="http://schemas.microsoft.com/office/drawing/2014/main" id="{4AC76E0A-C881-2713-B0DE-9483FEE00637}"/>
                  </a:ext>
                </a:extLst>
              </p14:cNvPr>
              <p14:cNvContentPartPr/>
              <p14:nvPr/>
            </p14:nvContentPartPr>
            <p14:xfrm>
              <a:off x="5502275" y="2122609"/>
              <a:ext cx="2405063" cy="53975"/>
            </p14:xfrm>
          </p:contentPart>
        </mc:Choice>
        <mc:Fallback xmlns="">
          <p:pic>
            <p:nvPicPr>
              <p:cNvPr id="10" name="Input penna 9">
                <a:extLst>
                  <a:ext uri="{FF2B5EF4-FFF2-40B4-BE49-F238E27FC236}">
                    <a16:creationId xmlns:a16="http://schemas.microsoft.com/office/drawing/2014/main" id="{4AC76E0A-C881-2713-B0DE-9483FEE0063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48285" y="2013935"/>
                <a:ext cx="2512683" cy="2709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2CD48E30-717F-3369-0DC6-1178D222B503}"/>
                  </a:ext>
                </a:extLst>
              </p14:cNvPr>
              <p14:cNvContentPartPr/>
              <p14:nvPr/>
            </p14:nvContentPartPr>
            <p14:xfrm>
              <a:off x="8854675" y="3005958"/>
              <a:ext cx="2724639" cy="61147"/>
            </p14:xfrm>
          </p:contentPart>
        </mc:Choice>
        <mc:Fallback xmlns=""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2CD48E30-717F-3369-0DC6-1178D222B50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00686" y="2897775"/>
                <a:ext cx="2832257" cy="277875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uppo 12">
            <a:extLst>
              <a:ext uri="{FF2B5EF4-FFF2-40B4-BE49-F238E27FC236}">
                <a16:creationId xmlns:a16="http://schemas.microsoft.com/office/drawing/2014/main" id="{282CA898-D122-EAAE-4C43-B7F4CF07625F}"/>
              </a:ext>
            </a:extLst>
          </p:cNvPr>
          <p:cNvGrpSpPr/>
          <p:nvPr/>
        </p:nvGrpSpPr>
        <p:grpSpPr>
          <a:xfrm rot="5170166">
            <a:off x="11652953" y="2269889"/>
            <a:ext cx="581356" cy="764238"/>
            <a:chOff x="6237076" y="1453377"/>
            <a:chExt cx="281520" cy="370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4" name="Input penna 13">
                  <a:extLst>
                    <a:ext uri="{FF2B5EF4-FFF2-40B4-BE49-F238E27FC236}">
                      <a16:creationId xmlns:a16="http://schemas.microsoft.com/office/drawing/2014/main" id="{A8155C60-C891-964C-BA88-750C9816F007}"/>
                    </a:ext>
                  </a:extLst>
                </p14:cNvPr>
                <p14:cNvContentPartPr/>
                <p14:nvPr/>
              </p14:nvContentPartPr>
              <p14:xfrm>
                <a:off x="6237076" y="1453377"/>
                <a:ext cx="243720" cy="333720"/>
              </p14:xfrm>
            </p:contentPart>
          </mc:Choice>
          <mc:Fallback xmlns="">
            <p:pic>
              <p:nvPicPr>
                <p:cNvPr id="17" name="Input penna 16">
                  <a:extLst>
                    <a:ext uri="{FF2B5EF4-FFF2-40B4-BE49-F238E27FC236}">
                      <a16:creationId xmlns:a16="http://schemas.microsoft.com/office/drawing/2014/main" id="{0EDE83CC-5254-EA98-384F-7AD819077BC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228076" y="1444377"/>
                  <a:ext cx="261360" cy="35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put penna 14">
                  <a:extLst>
                    <a:ext uri="{FF2B5EF4-FFF2-40B4-BE49-F238E27FC236}">
                      <a16:creationId xmlns:a16="http://schemas.microsoft.com/office/drawing/2014/main" id="{3C6D1036-E491-A9FC-2B90-9FFE01A89D4B}"/>
                    </a:ext>
                  </a:extLst>
                </p14:cNvPr>
                <p14:cNvContentPartPr/>
                <p14:nvPr/>
              </p14:nvContentPartPr>
              <p14:xfrm>
                <a:off x="6304396" y="1598817"/>
                <a:ext cx="214200" cy="224640"/>
              </p14:xfrm>
            </p:contentPart>
          </mc:Choice>
          <mc:Fallback xmlns="">
            <p:pic>
              <p:nvPicPr>
                <p:cNvPr id="18" name="Input penna 17">
                  <a:extLst>
                    <a:ext uri="{FF2B5EF4-FFF2-40B4-BE49-F238E27FC236}">
                      <a16:creationId xmlns:a16="http://schemas.microsoft.com/office/drawing/2014/main" id="{90957E11-049B-A683-7D4C-531FDE35CFA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295396" y="1589817"/>
                  <a:ext cx="231840" cy="242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30BF367D-4328-1F7A-74AE-A30280F09F37}"/>
                  </a:ext>
                </a:extLst>
              </p14:cNvPr>
              <p14:cNvContentPartPr/>
              <p14:nvPr/>
            </p14:nvContentPartPr>
            <p14:xfrm>
              <a:off x="6413497" y="5370775"/>
              <a:ext cx="5138737" cy="11430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30BF367D-4328-1F7A-74AE-A30280F09F3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359488" y="5262605"/>
                <a:ext cx="5246394" cy="33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" name="Input penna 16">
                <a:extLst>
                  <a:ext uri="{FF2B5EF4-FFF2-40B4-BE49-F238E27FC236}">
                    <a16:creationId xmlns:a16="http://schemas.microsoft.com/office/drawing/2014/main" id="{4718C24D-CA5C-4C5C-72CF-F0112A84CC5A}"/>
                  </a:ext>
                </a:extLst>
              </p14:cNvPr>
              <p14:cNvContentPartPr/>
              <p14:nvPr/>
            </p14:nvContentPartPr>
            <p14:xfrm>
              <a:off x="2473521" y="5597641"/>
              <a:ext cx="2047875" cy="46037"/>
            </p14:xfrm>
          </p:contentPart>
        </mc:Choice>
        <mc:Fallback xmlns="">
          <p:pic>
            <p:nvPicPr>
              <p:cNvPr id="17" name="Input penna 16">
                <a:extLst>
                  <a:ext uri="{FF2B5EF4-FFF2-40B4-BE49-F238E27FC236}">
                    <a16:creationId xmlns:a16="http://schemas.microsoft.com/office/drawing/2014/main" id="{4718C24D-CA5C-4C5C-72CF-F0112A84CC5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419506" y="5488892"/>
                <a:ext cx="2155544" cy="263172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uppo 17">
            <a:extLst>
              <a:ext uri="{FF2B5EF4-FFF2-40B4-BE49-F238E27FC236}">
                <a16:creationId xmlns:a16="http://schemas.microsoft.com/office/drawing/2014/main" id="{A767F67F-B973-2A2E-52A4-131819927F68}"/>
              </a:ext>
            </a:extLst>
          </p:cNvPr>
          <p:cNvGrpSpPr/>
          <p:nvPr/>
        </p:nvGrpSpPr>
        <p:grpSpPr>
          <a:xfrm>
            <a:off x="5814480" y="1510260"/>
            <a:ext cx="281520" cy="370080"/>
            <a:chOff x="6237076" y="1453377"/>
            <a:chExt cx="281520" cy="370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9" name="Input penna 18">
                  <a:extLst>
                    <a:ext uri="{FF2B5EF4-FFF2-40B4-BE49-F238E27FC236}">
                      <a16:creationId xmlns:a16="http://schemas.microsoft.com/office/drawing/2014/main" id="{D7F256A1-8B0E-0ECE-07A2-75119C2B4DFA}"/>
                    </a:ext>
                  </a:extLst>
                </p14:cNvPr>
                <p14:cNvContentPartPr/>
                <p14:nvPr/>
              </p14:nvContentPartPr>
              <p14:xfrm>
                <a:off x="6237076" y="1453377"/>
                <a:ext cx="243720" cy="333720"/>
              </p14:xfrm>
            </p:contentPart>
          </mc:Choice>
          <mc:Fallback xmlns="">
            <p:pic>
              <p:nvPicPr>
                <p:cNvPr id="17" name="Input penna 16">
                  <a:extLst>
                    <a:ext uri="{FF2B5EF4-FFF2-40B4-BE49-F238E27FC236}">
                      <a16:creationId xmlns:a16="http://schemas.microsoft.com/office/drawing/2014/main" id="{0EDE83CC-5254-EA98-384F-7AD819077BC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228076" y="1444377"/>
                  <a:ext cx="261360" cy="35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0" name="Input penna 19">
                  <a:extLst>
                    <a:ext uri="{FF2B5EF4-FFF2-40B4-BE49-F238E27FC236}">
                      <a16:creationId xmlns:a16="http://schemas.microsoft.com/office/drawing/2014/main" id="{93F98C40-1D5C-BBBC-2F55-2574FEE725F4}"/>
                    </a:ext>
                  </a:extLst>
                </p14:cNvPr>
                <p14:cNvContentPartPr/>
                <p14:nvPr/>
              </p14:nvContentPartPr>
              <p14:xfrm>
                <a:off x="6304396" y="1598817"/>
                <a:ext cx="214200" cy="224640"/>
              </p14:xfrm>
            </p:contentPart>
          </mc:Choice>
          <mc:Fallback xmlns="">
            <p:pic>
              <p:nvPicPr>
                <p:cNvPr id="18" name="Input penna 17">
                  <a:extLst>
                    <a:ext uri="{FF2B5EF4-FFF2-40B4-BE49-F238E27FC236}">
                      <a16:creationId xmlns:a16="http://schemas.microsoft.com/office/drawing/2014/main" id="{90957E11-049B-A683-7D4C-531FDE35CFA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295396" y="1589817"/>
                  <a:ext cx="231840" cy="242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881150535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Swell">
      <a:dk1>
        <a:sysClr val="windowText" lastClr="000000"/>
      </a:dk1>
      <a:lt1>
        <a:sysClr val="window" lastClr="FFFFFF"/>
      </a:lt1>
      <a:dk2>
        <a:srgbClr val="233B47"/>
      </a:dk2>
      <a:lt2>
        <a:srgbClr val="FEEFD9"/>
      </a:lt2>
      <a:accent1>
        <a:srgbClr val="16AEA7"/>
      </a:accent1>
      <a:accent2>
        <a:srgbClr val="618F88"/>
      </a:accent2>
      <a:accent3>
        <a:srgbClr val="7A9973"/>
      </a:accent3>
      <a:accent4>
        <a:srgbClr val="8AAE8E"/>
      </a:accent4>
      <a:accent5>
        <a:srgbClr val="EB8F60"/>
      </a:accent5>
      <a:accent6>
        <a:srgbClr val="E57A6F"/>
      </a:accent6>
      <a:hlink>
        <a:srgbClr val="13968F"/>
      </a:hlink>
      <a:folHlink>
        <a:srgbClr val="E56152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1140</Words>
  <Application>Microsoft Office PowerPoint</Application>
  <PresentationFormat>Widescreen</PresentationFormat>
  <Paragraphs>98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Neue Haas Grotesk Text Pro</vt:lpstr>
      <vt:lpstr>SwellVTI</vt:lpstr>
      <vt:lpstr>Associazione dei Salesiani Cooperatori Lombardia</vt:lpstr>
      <vt:lpstr>Associazione dei Salesiani Cooperatori Lombardia</vt:lpstr>
      <vt:lpstr>Associazione dei Salesiani Cooperatori Lombardia</vt:lpstr>
      <vt:lpstr>Associazione dei Salesiani Cooperatori Lombardia</vt:lpstr>
      <vt:lpstr>Associazione dei Salesiani Cooperatori Lombardia</vt:lpstr>
      <vt:lpstr>Associazione dei Salesiani Cooperatori Lombardia</vt:lpstr>
      <vt:lpstr>Associazione dei Salesiani Cooperatori Lombardia</vt:lpstr>
      <vt:lpstr>Associazione dei Salesiani Cooperatori Lombardia</vt:lpstr>
      <vt:lpstr>Associazione dei Salesiani Cooperatori Lombardia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Associazione dei Salesiani Cooperatori Lombardia</dc:title>
  <dc:creator>ANDREA IOLI</dc:creator>
  <cp:lastModifiedBy>ANDREA IOLI</cp:lastModifiedBy>
  <cp:revision>1</cp:revision>
  <dcterms:created xsi:type="dcterms:W3CDTF">2023-05-23T21:14:01Z</dcterms:created>
  <dcterms:modified xsi:type="dcterms:W3CDTF">2023-06-10T12:45:47Z</dcterms:modified>
</cp:coreProperties>
</file>